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sldIdLst>
    <p:sldId id="256" r:id="rId2"/>
    <p:sldId id="257" r:id="rId3"/>
    <p:sldId id="258" r:id="rId4"/>
    <p:sldId id="272" r:id="rId5"/>
    <p:sldId id="282" r:id="rId6"/>
    <p:sldId id="286" r:id="rId7"/>
    <p:sldId id="281" r:id="rId8"/>
    <p:sldId id="268" r:id="rId9"/>
    <p:sldId id="259" r:id="rId10"/>
    <p:sldId id="283" r:id="rId11"/>
    <p:sldId id="287" r:id="rId12"/>
    <p:sldId id="284" r:id="rId13"/>
    <p:sldId id="285" r:id="rId14"/>
    <p:sldId id="280" r:id="rId15"/>
    <p:sldId id="264" r:id="rId16"/>
    <p:sldId id="265" r:id="rId17"/>
  </p:sldIdLst>
  <p:sldSz cx="9144000" cy="5143500" type="screen16x9"/>
  <p:notesSz cx="6858000" cy="9144000"/>
  <p:embeddedFontLst>
    <p:embeddedFont>
      <p:font typeface="Roboto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08" y="9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image" Target="../media/image12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image" Target="../media/image18.jpe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jp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image" Target="../media/image12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image" Target="../media/image18.jpe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jp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7B2C6F-5398-41A8-A053-9F46EF70C6B3}" type="doc">
      <dgm:prSet loTypeId="urn:microsoft.com/office/officeart/2008/layout/Bubble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80FDA0-6730-4197-A6FD-63BDC4629D95}">
      <dgm:prSet phldrT="[Texto]"/>
      <dgm:spPr/>
      <dgm:t>
        <a:bodyPr/>
        <a:lstStyle/>
        <a:p>
          <a:r>
            <a:rPr lang="en-US" dirty="0"/>
            <a:t>Queen</a:t>
          </a:r>
        </a:p>
      </dgm:t>
    </dgm:pt>
    <dgm:pt modelId="{B5EE369A-8E5F-4EA8-8AC9-FCD36659D3DC}" type="parTrans" cxnId="{B2AE7740-2C8C-4873-A209-54BA89F6C1C9}">
      <dgm:prSet/>
      <dgm:spPr/>
      <dgm:t>
        <a:bodyPr/>
        <a:lstStyle/>
        <a:p>
          <a:endParaRPr lang="en-US"/>
        </a:p>
      </dgm:t>
    </dgm:pt>
    <dgm:pt modelId="{79A103D1-3BD3-4CC2-9837-B93ECA162B26}" type="sibTrans" cxnId="{B2AE7740-2C8C-4873-A209-54BA89F6C1C9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  <dgm:t>
        <a:bodyPr/>
        <a:lstStyle/>
        <a:p>
          <a:endParaRPr lang="en-US"/>
        </a:p>
      </dgm:t>
    </dgm:pt>
    <dgm:pt modelId="{DA2B9536-EDA7-4E56-896B-1C2DAEC0034D}">
      <dgm:prSet phldrT="[Texto]"/>
      <dgm:spPr/>
      <dgm:t>
        <a:bodyPr/>
        <a:lstStyle/>
        <a:p>
          <a:r>
            <a:rPr lang="en-US" dirty="0"/>
            <a:t>UK</a:t>
          </a:r>
        </a:p>
      </dgm:t>
    </dgm:pt>
    <dgm:pt modelId="{A4873747-C331-4887-B75D-F07A6C18208A}" type="parTrans" cxnId="{D83BE144-0CEE-4CAD-9E08-B56E3029BF8E}">
      <dgm:prSet/>
      <dgm:spPr/>
      <dgm:t>
        <a:bodyPr/>
        <a:lstStyle/>
        <a:p>
          <a:endParaRPr lang="en-US"/>
        </a:p>
      </dgm:t>
    </dgm:pt>
    <dgm:pt modelId="{7A0B46BB-7E08-44DC-B683-EFBE1E6D091A}" type="sibTrans" cxnId="{D83BE144-0CEE-4CAD-9E08-B56E3029BF8E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00" r="-45000"/>
          </a:stretch>
        </a:blipFill>
      </dgm:spPr>
      <dgm:t>
        <a:bodyPr/>
        <a:lstStyle/>
        <a:p>
          <a:endParaRPr lang="en-US"/>
        </a:p>
      </dgm:t>
    </dgm:pt>
    <dgm:pt modelId="{30E756A5-4C20-4B75-A534-1185BBCC2A98}">
      <dgm:prSet phldrT="[Texto]"/>
      <dgm:spPr/>
      <dgm:t>
        <a:bodyPr/>
        <a:lstStyle/>
        <a:p>
          <a:r>
            <a:rPr lang="en-US" dirty="0"/>
            <a:t>The Royal family</a:t>
          </a:r>
        </a:p>
      </dgm:t>
    </dgm:pt>
    <dgm:pt modelId="{2F2C4B5F-EEB7-4B25-ADA0-1C53EDDD8A0B}" type="parTrans" cxnId="{F1D996FF-FB1F-4812-A14A-8F633F579879}">
      <dgm:prSet/>
      <dgm:spPr/>
      <dgm:t>
        <a:bodyPr/>
        <a:lstStyle/>
        <a:p>
          <a:endParaRPr lang="en-US"/>
        </a:p>
      </dgm:t>
    </dgm:pt>
    <dgm:pt modelId="{9166E998-39BF-4346-AA8C-5D7DFCCAB5DD}" type="sibTrans" cxnId="{F1D996FF-FB1F-4812-A14A-8F633F579879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</dgm:spPr>
      <dgm:t>
        <a:bodyPr/>
        <a:lstStyle/>
        <a:p>
          <a:endParaRPr lang="en-US"/>
        </a:p>
      </dgm:t>
    </dgm:pt>
    <dgm:pt modelId="{851612A4-BA50-4C3A-8C0A-D061E6265E02}" type="pres">
      <dgm:prSet presAssocID="{9F7B2C6F-5398-41A8-A053-9F46EF70C6B3}" presName="Name0" presStyleCnt="0">
        <dgm:presLayoutVars>
          <dgm:chMax val="8"/>
          <dgm:chPref val="8"/>
          <dgm:dir/>
        </dgm:presLayoutVars>
      </dgm:prSet>
      <dgm:spPr/>
    </dgm:pt>
    <dgm:pt modelId="{36DAC9DE-5E4D-47B2-845E-5DE5738CD197}" type="pres">
      <dgm:prSet presAssocID="{B780FDA0-6730-4197-A6FD-63BDC4629D95}" presName="parent_text_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ED703F0E-E0A9-4326-8823-9B31EAE0E223}" type="pres">
      <dgm:prSet presAssocID="{B780FDA0-6730-4197-A6FD-63BDC4629D95}" presName="image_accent_1" presStyleCnt="0"/>
      <dgm:spPr/>
    </dgm:pt>
    <dgm:pt modelId="{42F13EA1-198C-489F-A077-817AC5CE4CCA}" type="pres">
      <dgm:prSet presAssocID="{B780FDA0-6730-4197-A6FD-63BDC4629D95}" presName="imageAccentRepeatNode" presStyleLbl="alignNode1" presStyleIdx="0" presStyleCnt="6"/>
      <dgm:spPr/>
    </dgm:pt>
    <dgm:pt modelId="{E5D4040A-ECB8-4B1E-BEDA-FBECEEE9A6AD}" type="pres">
      <dgm:prSet presAssocID="{B780FDA0-6730-4197-A6FD-63BDC4629D95}" presName="accent_1" presStyleLbl="alignNode1" presStyleIdx="1" presStyleCnt="6"/>
      <dgm:spPr/>
    </dgm:pt>
    <dgm:pt modelId="{CC83E871-74F1-4F91-8D9F-550FDCBB758A}" type="pres">
      <dgm:prSet presAssocID="{79A103D1-3BD3-4CC2-9837-B93ECA162B26}" presName="image_1" presStyleCnt="0"/>
      <dgm:spPr/>
    </dgm:pt>
    <dgm:pt modelId="{A6EC2895-8651-4434-9022-F632A2708788}" type="pres">
      <dgm:prSet presAssocID="{79A103D1-3BD3-4CC2-9837-B93ECA162B26}" presName="imageRepeatNode" presStyleLbl="fgImgPlace1" presStyleIdx="0" presStyleCnt="3"/>
      <dgm:spPr/>
    </dgm:pt>
    <dgm:pt modelId="{350F8A3B-4094-4F35-A86D-646D605D18D6}" type="pres">
      <dgm:prSet presAssocID="{DA2B9536-EDA7-4E56-896B-1C2DAEC0034D}" presName="parent_text_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0EC39B2C-48D5-47B0-8311-60EC799FB12B}" type="pres">
      <dgm:prSet presAssocID="{DA2B9536-EDA7-4E56-896B-1C2DAEC0034D}" presName="image_accent_2" presStyleCnt="0"/>
      <dgm:spPr/>
    </dgm:pt>
    <dgm:pt modelId="{352706EB-925C-43D0-BD24-04CB68C209AF}" type="pres">
      <dgm:prSet presAssocID="{DA2B9536-EDA7-4E56-896B-1C2DAEC0034D}" presName="imageAccentRepeatNode" presStyleLbl="alignNode1" presStyleIdx="2" presStyleCnt="6"/>
      <dgm:spPr/>
    </dgm:pt>
    <dgm:pt modelId="{A8BC6B9F-7D01-4B4C-BAD9-AE12BCDD1BBE}" type="pres">
      <dgm:prSet presAssocID="{7A0B46BB-7E08-44DC-B683-EFBE1E6D091A}" presName="image_2" presStyleCnt="0"/>
      <dgm:spPr/>
    </dgm:pt>
    <dgm:pt modelId="{1FACBBC9-671A-4D29-A2E4-3DA9D565956A}" type="pres">
      <dgm:prSet presAssocID="{7A0B46BB-7E08-44DC-B683-EFBE1E6D091A}" presName="imageRepeatNode" presStyleLbl="fgImgPlace1" presStyleIdx="1" presStyleCnt="3"/>
      <dgm:spPr/>
    </dgm:pt>
    <dgm:pt modelId="{A00E5AF5-38B9-4CBA-854C-D8B957C4ED24}" type="pres">
      <dgm:prSet presAssocID="{30E756A5-4C20-4B75-A534-1185BBCC2A98}" presName="image_accent_3" presStyleCnt="0"/>
      <dgm:spPr/>
    </dgm:pt>
    <dgm:pt modelId="{3A7DF4C4-8433-49AC-9278-B580E17393B2}" type="pres">
      <dgm:prSet presAssocID="{30E756A5-4C20-4B75-A534-1185BBCC2A98}" presName="imageAccentRepeatNode" presStyleLbl="alignNode1" presStyleIdx="3" presStyleCnt="6"/>
      <dgm:spPr/>
    </dgm:pt>
    <dgm:pt modelId="{181790A0-6525-4B7F-8C14-48883E2D786F}" type="pres">
      <dgm:prSet presAssocID="{30E756A5-4C20-4B75-A534-1185BBCC2A98}" presName="parent_text_3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D546BF62-657B-4243-8F7D-DC36106769A4}" type="pres">
      <dgm:prSet presAssocID="{30E756A5-4C20-4B75-A534-1185BBCC2A98}" presName="accent_2" presStyleLbl="alignNode1" presStyleIdx="4" presStyleCnt="6"/>
      <dgm:spPr/>
    </dgm:pt>
    <dgm:pt modelId="{621F381A-50AF-4417-9A4C-66C7AF275BDC}" type="pres">
      <dgm:prSet presAssocID="{30E756A5-4C20-4B75-A534-1185BBCC2A98}" presName="accent_3" presStyleLbl="alignNode1" presStyleIdx="5" presStyleCnt="6"/>
      <dgm:spPr/>
    </dgm:pt>
    <dgm:pt modelId="{D2F93D00-7C24-4BB4-B2A8-483A5F1D231D}" type="pres">
      <dgm:prSet presAssocID="{9166E998-39BF-4346-AA8C-5D7DFCCAB5DD}" presName="image_3" presStyleCnt="0"/>
      <dgm:spPr/>
    </dgm:pt>
    <dgm:pt modelId="{0BADA45B-4F42-4F3B-AF99-0BEAA919F86A}" type="pres">
      <dgm:prSet presAssocID="{9166E998-39BF-4346-AA8C-5D7DFCCAB5DD}" presName="imageRepeatNode" presStyleLbl="fgImgPlace1" presStyleIdx="2" presStyleCnt="3"/>
      <dgm:spPr/>
    </dgm:pt>
  </dgm:ptLst>
  <dgm:cxnLst>
    <dgm:cxn modelId="{F8DEA42D-08C1-458A-943E-99423CA05E74}" type="presOf" srcId="{9166E998-39BF-4346-AA8C-5D7DFCCAB5DD}" destId="{0BADA45B-4F42-4F3B-AF99-0BEAA919F86A}" srcOrd="0" destOrd="0" presId="urn:microsoft.com/office/officeart/2008/layout/BubblePictureList"/>
    <dgm:cxn modelId="{79C15338-A9B7-43F0-97E1-1CFABC927654}" type="presOf" srcId="{9F7B2C6F-5398-41A8-A053-9F46EF70C6B3}" destId="{851612A4-BA50-4C3A-8C0A-D061E6265E02}" srcOrd="0" destOrd="0" presId="urn:microsoft.com/office/officeart/2008/layout/BubblePictureList"/>
    <dgm:cxn modelId="{00D4DF3D-DBCC-493F-BBB6-0772D513235C}" type="presOf" srcId="{B780FDA0-6730-4197-A6FD-63BDC4629D95}" destId="{36DAC9DE-5E4D-47B2-845E-5DE5738CD197}" srcOrd="0" destOrd="0" presId="urn:microsoft.com/office/officeart/2008/layout/BubblePictureList"/>
    <dgm:cxn modelId="{5B817F3F-ED28-4FC9-8528-DC852AAE5CC3}" type="presOf" srcId="{79A103D1-3BD3-4CC2-9837-B93ECA162B26}" destId="{A6EC2895-8651-4434-9022-F632A2708788}" srcOrd="0" destOrd="0" presId="urn:microsoft.com/office/officeart/2008/layout/BubblePictureList"/>
    <dgm:cxn modelId="{B2AE7740-2C8C-4873-A209-54BA89F6C1C9}" srcId="{9F7B2C6F-5398-41A8-A053-9F46EF70C6B3}" destId="{B780FDA0-6730-4197-A6FD-63BDC4629D95}" srcOrd="0" destOrd="0" parTransId="{B5EE369A-8E5F-4EA8-8AC9-FCD36659D3DC}" sibTransId="{79A103D1-3BD3-4CC2-9837-B93ECA162B26}"/>
    <dgm:cxn modelId="{D83BE144-0CEE-4CAD-9E08-B56E3029BF8E}" srcId="{9F7B2C6F-5398-41A8-A053-9F46EF70C6B3}" destId="{DA2B9536-EDA7-4E56-896B-1C2DAEC0034D}" srcOrd="1" destOrd="0" parTransId="{A4873747-C331-4887-B75D-F07A6C18208A}" sibTransId="{7A0B46BB-7E08-44DC-B683-EFBE1E6D091A}"/>
    <dgm:cxn modelId="{224D4D81-CD32-4387-93F2-CAB0B11879BD}" type="presOf" srcId="{30E756A5-4C20-4B75-A534-1185BBCC2A98}" destId="{181790A0-6525-4B7F-8C14-48883E2D786F}" srcOrd="0" destOrd="0" presId="urn:microsoft.com/office/officeart/2008/layout/BubblePictureList"/>
    <dgm:cxn modelId="{6694729E-1646-4A0A-92D8-1DFB74186E0A}" type="presOf" srcId="{DA2B9536-EDA7-4E56-896B-1C2DAEC0034D}" destId="{350F8A3B-4094-4F35-A86D-646D605D18D6}" srcOrd="0" destOrd="0" presId="urn:microsoft.com/office/officeart/2008/layout/BubblePictureList"/>
    <dgm:cxn modelId="{0BFB30F0-F5C3-4413-822E-5B6E62B861AD}" type="presOf" srcId="{7A0B46BB-7E08-44DC-B683-EFBE1E6D091A}" destId="{1FACBBC9-671A-4D29-A2E4-3DA9D565956A}" srcOrd="0" destOrd="0" presId="urn:microsoft.com/office/officeart/2008/layout/BubblePictureList"/>
    <dgm:cxn modelId="{F1D996FF-FB1F-4812-A14A-8F633F579879}" srcId="{9F7B2C6F-5398-41A8-A053-9F46EF70C6B3}" destId="{30E756A5-4C20-4B75-A534-1185BBCC2A98}" srcOrd="2" destOrd="0" parTransId="{2F2C4B5F-EEB7-4B25-ADA0-1C53EDDD8A0B}" sibTransId="{9166E998-39BF-4346-AA8C-5D7DFCCAB5DD}"/>
    <dgm:cxn modelId="{3A1CF10A-5233-466E-80C4-B1F777DEC54D}" type="presParOf" srcId="{851612A4-BA50-4C3A-8C0A-D061E6265E02}" destId="{36DAC9DE-5E4D-47B2-845E-5DE5738CD197}" srcOrd="0" destOrd="0" presId="urn:microsoft.com/office/officeart/2008/layout/BubblePictureList"/>
    <dgm:cxn modelId="{4F9F0BCD-A7AB-41CF-AA9F-630F0AD8AA3A}" type="presParOf" srcId="{851612A4-BA50-4C3A-8C0A-D061E6265E02}" destId="{ED703F0E-E0A9-4326-8823-9B31EAE0E223}" srcOrd="1" destOrd="0" presId="urn:microsoft.com/office/officeart/2008/layout/BubblePictureList"/>
    <dgm:cxn modelId="{A6285830-3F19-478E-A6A8-6C0EFA40435C}" type="presParOf" srcId="{ED703F0E-E0A9-4326-8823-9B31EAE0E223}" destId="{42F13EA1-198C-489F-A077-817AC5CE4CCA}" srcOrd="0" destOrd="0" presId="urn:microsoft.com/office/officeart/2008/layout/BubblePictureList"/>
    <dgm:cxn modelId="{1F5A2040-5A0D-4DDD-B07A-800E438764AD}" type="presParOf" srcId="{851612A4-BA50-4C3A-8C0A-D061E6265E02}" destId="{E5D4040A-ECB8-4B1E-BEDA-FBECEEE9A6AD}" srcOrd="2" destOrd="0" presId="urn:microsoft.com/office/officeart/2008/layout/BubblePictureList"/>
    <dgm:cxn modelId="{E9DED142-4049-4FF6-B1AE-D849CE6713C1}" type="presParOf" srcId="{851612A4-BA50-4C3A-8C0A-D061E6265E02}" destId="{CC83E871-74F1-4F91-8D9F-550FDCBB758A}" srcOrd="3" destOrd="0" presId="urn:microsoft.com/office/officeart/2008/layout/BubblePictureList"/>
    <dgm:cxn modelId="{6E46A5B9-08BF-4060-B4EC-29572315F27E}" type="presParOf" srcId="{CC83E871-74F1-4F91-8D9F-550FDCBB758A}" destId="{A6EC2895-8651-4434-9022-F632A2708788}" srcOrd="0" destOrd="0" presId="urn:microsoft.com/office/officeart/2008/layout/BubblePictureList"/>
    <dgm:cxn modelId="{898DB09A-FFA3-4DF2-9E7D-D63B4E6DDAC0}" type="presParOf" srcId="{851612A4-BA50-4C3A-8C0A-D061E6265E02}" destId="{350F8A3B-4094-4F35-A86D-646D605D18D6}" srcOrd="4" destOrd="0" presId="urn:microsoft.com/office/officeart/2008/layout/BubblePictureList"/>
    <dgm:cxn modelId="{2A36857C-8125-46A5-8BA3-9F8DCA56A11D}" type="presParOf" srcId="{851612A4-BA50-4C3A-8C0A-D061E6265E02}" destId="{0EC39B2C-48D5-47B0-8311-60EC799FB12B}" srcOrd="5" destOrd="0" presId="urn:microsoft.com/office/officeart/2008/layout/BubblePictureList"/>
    <dgm:cxn modelId="{4908CB9B-CB5D-4D00-92EB-5DF107E484E8}" type="presParOf" srcId="{0EC39B2C-48D5-47B0-8311-60EC799FB12B}" destId="{352706EB-925C-43D0-BD24-04CB68C209AF}" srcOrd="0" destOrd="0" presId="urn:microsoft.com/office/officeart/2008/layout/BubblePictureList"/>
    <dgm:cxn modelId="{A543559E-2B5A-4B9C-A3DD-0731FA9B1E90}" type="presParOf" srcId="{851612A4-BA50-4C3A-8C0A-D061E6265E02}" destId="{A8BC6B9F-7D01-4B4C-BAD9-AE12BCDD1BBE}" srcOrd="6" destOrd="0" presId="urn:microsoft.com/office/officeart/2008/layout/BubblePictureList"/>
    <dgm:cxn modelId="{AC62077A-F5E7-4010-A184-C97BC6890F95}" type="presParOf" srcId="{A8BC6B9F-7D01-4B4C-BAD9-AE12BCDD1BBE}" destId="{1FACBBC9-671A-4D29-A2E4-3DA9D565956A}" srcOrd="0" destOrd="0" presId="urn:microsoft.com/office/officeart/2008/layout/BubblePictureList"/>
    <dgm:cxn modelId="{1E712CE3-BA76-45F9-9A48-9461C05BFA6B}" type="presParOf" srcId="{851612A4-BA50-4C3A-8C0A-D061E6265E02}" destId="{A00E5AF5-38B9-4CBA-854C-D8B957C4ED24}" srcOrd="7" destOrd="0" presId="urn:microsoft.com/office/officeart/2008/layout/BubblePictureList"/>
    <dgm:cxn modelId="{B9323F20-07F9-417B-8F53-7B1F0A896BE4}" type="presParOf" srcId="{A00E5AF5-38B9-4CBA-854C-D8B957C4ED24}" destId="{3A7DF4C4-8433-49AC-9278-B580E17393B2}" srcOrd="0" destOrd="0" presId="urn:microsoft.com/office/officeart/2008/layout/BubblePictureList"/>
    <dgm:cxn modelId="{2FBC3985-08E6-453E-BADD-CD56173C0D3C}" type="presParOf" srcId="{851612A4-BA50-4C3A-8C0A-D061E6265E02}" destId="{181790A0-6525-4B7F-8C14-48883E2D786F}" srcOrd="8" destOrd="0" presId="urn:microsoft.com/office/officeart/2008/layout/BubblePictureList"/>
    <dgm:cxn modelId="{28C5D5A0-C7A7-4093-9B8D-DDE90CC30328}" type="presParOf" srcId="{851612A4-BA50-4C3A-8C0A-D061E6265E02}" destId="{D546BF62-657B-4243-8F7D-DC36106769A4}" srcOrd="9" destOrd="0" presId="urn:microsoft.com/office/officeart/2008/layout/BubblePictureList"/>
    <dgm:cxn modelId="{455905ED-6281-415C-B6C0-2764BF2B76D6}" type="presParOf" srcId="{851612A4-BA50-4C3A-8C0A-D061E6265E02}" destId="{621F381A-50AF-4417-9A4C-66C7AF275BDC}" srcOrd="10" destOrd="0" presId="urn:microsoft.com/office/officeart/2008/layout/BubblePictureList"/>
    <dgm:cxn modelId="{A7811068-C252-42E0-8247-6A4AE1923F46}" type="presParOf" srcId="{851612A4-BA50-4C3A-8C0A-D061E6265E02}" destId="{D2F93D00-7C24-4BB4-B2A8-483A5F1D231D}" srcOrd="11" destOrd="0" presId="urn:microsoft.com/office/officeart/2008/layout/BubblePictureList"/>
    <dgm:cxn modelId="{8167E39D-A131-43B7-9931-3CAB10636FC0}" type="presParOf" srcId="{D2F93D00-7C24-4BB4-B2A8-483A5F1D231D}" destId="{0BADA45B-4F42-4F3B-AF99-0BEAA919F86A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0692D0-4052-4436-B5CD-A93DE368DA5B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8D7928-D6C5-44CA-8991-36A6D24E1DD4}">
      <dgm:prSet phldrT="[Texto]"/>
      <dgm:spPr/>
      <dgm:t>
        <a:bodyPr/>
        <a:lstStyle/>
        <a:p>
          <a:r>
            <a:rPr lang="en-US" dirty="0"/>
            <a:t>Stepmother</a:t>
          </a:r>
        </a:p>
      </dgm:t>
    </dgm:pt>
    <dgm:pt modelId="{5D5A38D5-888E-46F9-8F77-B2DC8BE2E50F}" type="parTrans" cxnId="{8995306C-7E8B-4F44-9F25-C98BF6A2AF75}">
      <dgm:prSet/>
      <dgm:spPr/>
      <dgm:t>
        <a:bodyPr/>
        <a:lstStyle/>
        <a:p>
          <a:endParaRPr lang="en-US"/>
        </a:p>
      </dgm:t>
    </dgm:pt>
    <dgm:pt modelId="{FFF82FF3-741A-4708-AEB6-00D69FEF6942}" type="sibTrans" cxnId="{8995306C-7E8B-4F44-9F25-C98BF6A2AF75}">
      <dgm:prSet/>
      <dgm:spPr/>
      <dgm:t>
        <a:bodyPr/>
        <a:lstStyle/>
        <a:p>
          <a:endParaRPr lang="en-US"/>
        </a:p>
      </dgm:t>
    </dgm:pt>
    <dgm:pt modelId="{BE1C5FE9-5844-4484-AE13-033119817B64}">
      <dgm:prSet phldrT="[Texto]"/>
      <dgm:spPr/>
      <dgm:t>
        <a:bodyPr/>
        <a:lstStyle/>
        <a:p>
          <a:r>
            <a:rPr lang="en-US" dirty="0"/>
            <a:t>Godfather</a:t>
          </a:r>
        </a:p>
      </dgm:t>
    </dgm:pt>
    <dgm:pt modelId="{9809506D-CFA2-4A02-8591-466E980CC757}" type="parTrans" cxnId="{60AFEA76-659A-41A3-82A7-6DCA4F815091}">
      <dgm:prSet/>
      <dgm:spPr/>
      <dgm:t>
        <a:bodyPr/>
        <a:lstStyle/>
        <a:p>
          <a:endParaRPr lang="en-US"/>
        </a:p>
      </dgm:t>
    </dgm:pt>
    <dgm:pt modelId="{0DE6276A-B3E8-4196-B889-1252940E3F6A}" type="sibTrans" cxnId="{60AFEA76-659A-41A3-82A7-6DCA4F815091}">
      <dgm:prSet/>
      <dgm:spPr/>
      <dgm:t>
        <a:bodyPr/>
        <a:lstStyle/>
        <a:p>
          <a:endParaRPr lang="en-US"/>
        </a:p>
      </dgm:t>
    </dgm:pt>
    <dgm:pt modelId="{AA0C28B0-E0F2-4547-B283-7B1E8AFEB997}">
      <dgm:prSet phldrT="[Texto]"/>
      <dgm:spPr/>
      <dgm:t>
        <a:bodyPr/>
        <a:lstStyle/>
        <a:p>
          <a:r>
            <a:rPr lang="en-US" dirty="0"/>
            <a:t>Twins</a:t>
          </a:r>
        </a:p>
      </dgm:t>
    </dgm:pt>
    <dgm:pt modelId="{6871E0F6-7471-4142-AAC0-97AD3DDF224F}" type="parTrans" cxnId="{7E989CFE-5F9D-4CB1-9A04-0A8BFE7130CD}">
      <dgm:prSet/>
      <dgm:spPr/>
      <dgm:t>
        <a:bodyPr/>
        <a:lstStyle/>
        <a:p>
          <a:endParaRPr lang="en-US"/>
        </a:p>
      </dgm:t>
    </dgm:pt>
    <dgm:pt modelId="{DE3A545D-E14A-4261-ADB4-1215A062BFD6}" type="sibTrans" cxnId="{7E989CFE-5F9D-4CB1-9A04-0A8BFE7130CD}">
      <dgm:prSet/>
      <dgm:spPr/>
      <dgm:t>
        <a:bodyPr/>
        <a:lstStyle/>
        <a:p>
          <a:endParaRPr lang="en-US"/>
        </a:p>
      </dgm:t>
    </dgm:pt>
    <dgm:pt modelId="{8FBC01BD-4669-4E6C-A693-1BB9436EF899}">
      <dgm:prSet phldrT="[Texto]"/>
      <dgm:spPr/>
      <dgm:t>
        <a:bodyPr/>
        <a:lstStyle/>
        <a:p>
          <a:r>
            <a:rPr lang="en-US" dirty="0"/>
            <a:t>Great-Grandmother</a:t>
          </a:r>
        </a:p>
      </dgm:t>
    </dgm:pt>
    <dgm:pt modelId="{E8E05A04-0E39-4CD6-941C-78236726F005}" type="parTrans" cxnId="{ED4AC5F5-797D-4710-908B-4114C59B79D1}">
      <dgm:prSet/>
      <dgm:spPr/>
      <dgm:t>
        <a:bodyPr/>
        <a:lstStyle/>
        <a:p>
          <a:endParaRPr lang="en-US"/>
        </a:p>
      </dgm:t>
    </dgm:pt>
    <dgm:pt modelId="{7DF54002-80C2-4500-AF16-FB8C36E8B430}" type="sibTrans" cxnId="{ED4AC5F5-797D-4710-908B-4114C59B79D1}">
      <dgm:prSet/>
      <dgm:spPr/>
      <dgm:t>
        <a:bodyPr/>
        <a:lstStyle/>
        <a:p>
          <a:endParaRPr lang="en-US"/>
        </a:p>
      </dgm:t>
    </dgm:pt>
    <dgm:pt modelId="{D7CBC93E-DB5C-4281-B9F6-0BF98F0A702D}">
      <dgm:prSet/>
      <dgm:spPr/>
      <dgm:t>
        <a:bodyPr/>
        <a:lstStyle/>
        <a:p>
          <a:r>
            <a:rPr lang="en-US" dirty="0"/>
            <a:t>Triplets</a:t>
          </a:r>
        </a:p>
      </dgm:t>
    </dgm:pt>
    <dgm:pt modelId="{3AA07BAB-DDAA-42B6-8EF4-BCAA7C7D1C77}" type="parTrans" cxnId="{575D278A-659C-40E4-A055-9BC4C958CFC7}">
      <dgm:prSet/>
      <dgm:spPr/>
      <dgm:t>
        <a:bodyPr/>
        <a:lstStyle/>
        <a:p>
          <a:endParaRPr lang="en-US"/>
        </a:p>
      </dgm:t>
    </dgm:pt>
    <dgm:pt modelId="{30D66C0F-19B0-46D2-8539-98C1EE1280F9}" type="sibTrans" cxnId="{575D278A-659C-40E4-A055-9BC4C958CFC7}">
      <dgm:prSet/>
      <dgm:spPr/>
      <dgm:t>
        <a:bodyPr/>
        <a:lstStyle/>
        <a:p>
          <a:endParaRPr lang="en-US"/>
        </a:p>
      </dgm:t>
    </dgm:pt>
    <dgm:pt modelId="{3BA187A2-D99F-465E-B464-219CF8E6B385}" type="pres">
      <dgm:prSet presAssocID="{710692D0-4052-4436-B5CD-A93DE368DA5B}" presName="Name0" presStyleCnt="0">
        <dgm:presLayoutVars>
          <dgm:dir/>
          <dgm:resizeHandles val="exact"/>
        </dgm:presLayoutVars>
      </dgm:prSet>
      <dgm:spPr/>
    </dgm:pt>
    <dgm:pt modelId="{F07E0D18-C472-4E7A-B62E-4715B312E8CC}" type="pres">
      <dgm:prSet presAssocID="{F98D7928-D6C5-44CA-8991-36A6D24E1DD4}" presName="compNode" presStyleCnt="0"/>
      <dgm:spPr/>
    </dgm:pt>
    <dgm:pt modelId="{3901D021-02D4-4A05-8DB8-F441E0C85C25}" type="pres">
      <dgm:prSet presAssocID="{F98D7928-D6C5-44CA-8991-36A6D24E1DD4}" presName="pict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CC291C34-739E-471D-BB74-871C971D1BB7}" type="pres">
      <dgm:prSet presAssocID="{F98D7928-D6C5-44CA-8991-36A6D24E1DD4}" presName="textRect" presStyleLbl="revTx" presStyleIdx="0" presStyleCnt="5">
        <dgm:presLayoutVars>
          <dgm:bulletEnabled val="1"/>
        </dgm:presLayoutVars>
      </dgm:prSet>
      <dgm:spPr/>
    </dgm:pt>
    <dgm:pt modelId="{91ABAF6C-B8AC-4C37-A352-E01204B81D7E}" type="pres">
      <dgm:prSet presAssocID="{FFF82FF3-741A-4708-AEB6-00D69FEF6942}" presName="sibTrans" presStyleLbl="sibTrans2D1" presStyleIdx="0" presStyleCnt="0"/>
      <dgm:spPr/>
    </dgm:pt>
    <dgm:pt modelId="{D348A315-71F5-4B3E-93A8-D621F4A6EA54}" type="pres">
      <dgm:prSet presAssocID="{D7CBC93E-DB5C-4281-B9F6-0BF98F0A702D}" presName="compNode" presStyleCnt="0"/>
      <dgm:spPr/>
    </dgm:pt>
    <dgm:pt modelId="{77C74CEA-D52F-4C95-A67C-58F800733001}" type="pres">
      <dgm:prSet presAssocID="{D7CBC93E-DB5C-4281-B9F6-0BF98F0A702D}" presName="pictRect" presStyleLbl="nod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8A295CEE-3CBC-476A-90AF-0EC24470F9EC}" type="pres">
      <dgm:prSet presAssocID="{D7CBC93E-DB5C-4281-B9F6-0BF98F0A702D}" presName="textRect" presStyleLbl="revTx" presStyleIdx="1" presStyleCnt="5">
        <dgm:presLayoutVars>
          <dgm:bulletEnabled val="1"/>
        </dgm:presLayoutVars>
      </dgm:prSet>
      <dgm:spPr/>
    </dgm:pt>
    <dgm:pt modelId="{F5A7D97B-8D3D-4C54-A2BC-3697B662AA10}" type="pres">
      <dgm:prSet presAssocID="{30D66C0F-19B0-46D2-8539-98C1EE1280F9}" presName="sibTrans" presStyleLbl="sibTrans2D1" presStyleIdx="0" presStyleCnt="0"/>
      <dgm:spPr/>
    </dgm:pt>
    <dgm:pt modelId="{5BA49218-A3D8-4D44-8FFE-DABA833F7FF4}" type="pres">
      <dgm:prSet presAssocID="{BE1C5FE9-5844-4484-AE13-033119817B64}" presName="compNode" presStyleCnt="0"/>
      <dgm:spPr/>
    </dgm:pt>
    <dgm:pt modelId="{7BBACC2D-D16F-425E-812A-40C83F3BFC6F}" type="pres">
      <dgm:prSet presAssocID="{BE1C5FE9-5844-4484-AE13-033119817B64}" presName="pictRect" presStyleLbl="nod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A4A01220-BFFF-45DA-8E28-FCF736E6AE69}" type="pres">
      <dgm:prSet presAssocID="{BE1C5FE9-5844-4484-AE13-033119817B64}" presName="textRect" presStyleLbl="revTx" presStyleIdx="2" presStyleCnt="5">
        <dgm:presLayoutVars>
          <dgm:bulletEnabled val="1"/>
        </dgm:presLayoutVars>
      </dgm:prSet>
      <dgm:spPr/>
    </dgm:pt>
    <dgm:pt modelId="{FE26660E-8E44-4209-8483-CC3D3703AEB3}" type="pres">
      <dgm:prSet presAssocID="{0DE6276A-B3E8-4196-B889-1252940E3F6A}" presName="sibTrans" presStyleLbl="sibTrans2D1" presStyleIdx="0" presStyleCnt="0"/>
      <dgm:spPr/>
    </dgm:pt>
    <dgm:pt modelId="{687688AE-3301-4B24-9103-34550F9B5AFA}" type="pres">
      <dgm:prSet presAssocID="{AA0C28B0-E0F2-4547-B283-7B1E8AFEB997}" presName="compNode" presStyleCnt="0"/>
      <dgm:spPr/>
    </dgm:pt>
    <dgm:pt modelId="{9B2CE6C5-98B1-497D-8AE2-8E8D111F5698}" type="pres">
      <dgm:prSet presAssocID="{AA0C28B0-E0F2-4547-B283-7B1E8AFEB997}" presName="pictRect" presStyleLbl="nod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AF68FD91-C506-4185-B253-F0256B1C85FD}" type="pres">
      <dgm:prSet presAssocID="{AA0C28B0-E0F2-4547-B283-7B1E8AFEB997}" presName="textRect" presStyleLbl="revTx" presStyleIdx="3" presStyleCnt="5">
        <dgm:presLayoutVars>
          <dgm:bulletEnabled val="1"/>
        </dgm:presLayoutVars>
      </dgm:prSet>
      <dgm:spPr/>
    </dgm:pt>
    <dgm:pt modelId="{E2B5B68B-8386-4A50-BEC8-2AD1C32AD617}" type="pres">
      <dgm:prSet presAssocID="{DE3A545D-E14A-4261-ADB4-1215A062BFD6}" presName="sibTrans" presStyleLbl="sibTrans2D1" presStyleIdx="0" presStyleCnt="0"/>
      <dgm:spPr/>
    </dgm:pt>
    <dgm:pt modelId="{204E4E62-E586-43B0-BB83-B88B0AF0E605}" type="pres">
      <dgm:prSet presAssocID="{8FBC01BD-4669-4E6C-A693-1BB9436EF899}" presName="compNode" presStyleCnt="0"/>
      <dgm:spPr/>
    </dgm:pt>
    <dgm:pt modelId="{2F802E08-EC8C-4D23-9C21-7C9A9E9632EA}" type="pres">
      <dgm:prSet presAssocID="{8FBC01BD-4669-4E6C-A693-1BB9436EF899}" presName="pictRect" presStyleLbl="nod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5F9C52D0-B8B1-4D77-87FC-486F2D234B60}" type="pres">
      <dgm:prSet presAssocID="{8FBC01BD-4669-4E6C-A693-1BB9436EF899}" presName="textRect" presStyleLbl="revTx" presStyleIdx="4" presStyleCnt="5">
        <dgm:presLayoutVars>
          <dgm:bulletEnabled val="1"/>
        </dgm:presLayoutVars>
      </dgm:prSet>
      <dgm:spPr/>
    </dgm:pt>
  </dgm:ptLst>
  <dgm:cxnLst>
    <dgm:cxn modelId="{E955BB5B-9855-417F-B8B6-066F29C749A9}" type="presOf" srcId="{AA0C28B0-E0F2-4547-B283-7B1E8AFEB997}" destId="{AF68FD91-C506-4185-B253-F0256B1C85FD}" srcOrd="0" destOrd="0" presId="urn:microsoft.com/office/officeart/2005/8/layout/pList1"/>
    <dgm:cxn modelId="{8995306C-7E8B-4F44-9F25-C98BF6A2AF75}" srcId="{710692D0-4052-4436-B5CD-A93DE368DA5B}" destId="{F98D7928-D6C5-44CA-8991-36A6D24E1DD4}" srcOrd="0" destOrd="0" parTransId="{5D5A38D5-888E-46F9-8F77-B2DC8BE2E50F}" sibTransId="{FFF82FF3-741A-4708-AEB6-00D69FEF6942}"/>
    <dgm:cxn modelId="{B127E171-3787-40F8-A911-A8157D8E0C4B}" type="presOf" srcId="{710692D0-4052-4436-B5CD-A93DE368DA5B}" destId="{3BA187A2-D99F-465E-B464-219CF8E6B385}" srcOrd="0" destOrd="0" presId="urn:microsoft.com/office/officeart/2005/8/layout/pList1"/>
    <dgm:cxn modelId="{60AFEA76-659A-41A3-82A7-6DCA4F815091}" srcId="{710692D0-4052-4436-B5CD-A93DE368DA5B}" destId="{BE1C5FE9-5844-4484-AE13-033119817B64}" srcOrd="2" destOrd="0" parTransId="{9809506D-CFA2-4A02-8591-466E980CC757}" sibTransId="{0DE6276A-B3E8-4196-B889-1252940E3F6A}"/>
    <dgm:cxn modelId="{AD4B2577-C412-44CE-8BB3-5A73053B4D07}" type="presOf" srcId="{BE1C5FE9-5844-4484-AE13-033119817B64}" destId="{A4A01220-BFFF-45DA-8E28-FCF736E6AE69}" srcOrd="0" destOrd="0" presId="urn:microsoft.com/office/officeart/2005/8/layout/pList1"/>
    <dgm:cxn modelId="{575D278A-659C-40E4-A055-9BC4C958CFC7}" srcId="{710692D0-4052-4436-B5CD-A93DE368DA5B}" destId="{D7CBC93E-DB5C-4281-B9F6-0BF98F0A702D}" srcOrd="1" destOrd="0" parTransId="{3AA07BAB-DDAA-42B6-8EF4-BCAA7C7D1C77}" sibTransId="{30D66C0F-19B0-46D2-8539-98C1EE1280F9}"/>
    <dgm:cxn modelId="{1F81E891-126C-40D9-B59F-0C6F06C637C9}" type="presOf" srcId="{D7CBC93E-DB5C-4281-B9F6-0BF98F0A702D}" destId="{8A295CEE-3CBC-476A-90AF-0EC24470F9EC}" srcOrd="0" destOrd="0" presId="urn:microsoft.com/office/officeart/2005/8/layout/pList1"/>
    <dgm:cxn modelId="{1080A092-D83A-454E-8291-727E8DA40202}" type="presOf" srcId="{30D66C0F-19B0-46D2-8539-98C1EE1280F9}" destId="{F5A7D97B-8D3D-4C54-A2BC-3697B662AA10}" srcOrd="0" destOrd="0" presId="urn:microsoft.com/office/officeart/2005/8/layout/pList1"/>
    <dgm:cxn modelId="{19CF94AD-DCC2-4052-8FFB-9B1FDBD90FFE}" type="presOf" srcId="{8FBC01BD-4669-4E6C-A693-1BB9436EF899}" destId="{5F9C52D0-B8B1-4D77-87FC-486F2D234B60}" srcOrd="0" destOrd="0" presId="urn:microsoft.com/office/officeart/2005/8/layout/pList1"/>
    <dgm:cxn modelId="{8D7C69C8-F5C8-407D-B378-A5FE676B2867}" type="presOf" srcId="{F98D7928-D6C5-44CA-8991-36A6D24E1DD4}" destId="{CC291C34-739E-471D-BB74-871C971D1BB7}" srcOrd="0" destOrd="0" presId="urn:microsoft.com/office/officeart/2005/8/layout/pList1"/>
    <dgm:cxn modelId="{22CEFFC8-DAE0-40ED-AE9C-1AFAB51FCB06}" type="presOf" srcId="{0DE6276A-B3E8-4196-B889-1252940E3F6A}" destId="{FE26660E-8E44-4209-8483-CC3D3703AEB3}" srcOrd="0" destOrd="0" presId="urn:microsoft.com/office/officeart/2005/8/layout/pList1"/>
    <dgm:cxn modelId="{5E4B4FCC-4625-475F-8560-0F4269516718}" type="presOf" srcId="{DE3A545D-E14A-4261-ADB4-1215A062BFD6}" destId="{E2B5B68B-8386-4A50-BEC8-2AD1C32AD617}" srcOrd="0" destOrd="0" presId="urn:microsoft.com/office/officeart/2005/8/layout/pList1"/>
    <dgm:cxn modelId="{AA7562D4-228E-4AF2-8D9C-C97348835375}" type="presOf" srcId="{FFF82FF3-741A-4708-AEB6-00D69FEF6942}" destId="{91ABAF6C-B8AC-4C37-A352-E01204B81D7E}" srcOrd="0" destOrd="0" presId="urn:microsoft.com/office/officeart/2005/8/layout/pList1"/>
    <dgm:cxn modelId="{ED4AC5F5-797D-4710-908B-4114C59B79D1}" srcId="{710692D0-4052-4436-B5CD-A93DE368DA5B}" destId="{8FBC01BD-4669-4E6C-A693-1BB9436EF899}" srcOrd="4" destOrd="0" parTransId="{E8E05A04-0E39-4CD6-941C-78236726F005}" sibTransId="{7DF54002-80C2-4500-AF16-FB8C36E8B430}"/>
    <dgm:cxn modelId="{7E989CFE-5F9D-4CB1-9A04-0A8BFE7130CD}" srcId="{710692D0-4052-4436-B5CD-A93DE368DA5B}" destId="{AA0C28B0-E0F2-4547-B283-7B1E8AFEB997}" srcOrd="3" destOrd="0" parTransId="{6871E0F6-7471-4142-AAC0-97AD3DDF224F}" sibTransId="{DE3A545D-E14A-4261-ADB4-1215A062BFD6}"/>
    <dgm:cxn modelId="{DA55D8CE-372B-4FD1-9B1A-7809ADAC4634}" type="presParOf" srcId="{3BA187A2-D99F-465E-B464-219CF8E6B385}" destId="{F07E0D18-C472-4E7A-B62E-4715B312E8CC}" srcOrd="0" destOrd="0" presId="urn:microsoft.com/office/officeart/2005/8/layout/pList1"/>
    <dgm:cxn modelId="{5DD7F61D-23E4-434D-A41C-7AECEED70F8E}" type="presParOf" srcId="{F07E0D18-C472-4E7A-B62E-4715B312E8CC}" destId="{3901D021-02D4-4A05-8DB8-F441E0C85C25}" srcOrd="0" destOrd="0" presId="urn:microsoft.com/office/officeart/2005/8/layout/pList1"/>
    <dgm:cxn modelId="{FF50D566-73B0-4274-942C-FF0659C96AF6}" type="presParOf" srcId="{F07E0D18-C472-4E7A-B62E-4715B312E8CC}" destId="{CC291C34-739E-471D-BB74-871C971D1BB7}" srcOrd="1" destOrd="0" presId="urn:microsoft.com/office/officeart/2005/8/layout/pList1"/>
    <dgm:cxn modelId="{968A25DC-842F-46F8-B6D7-945ABCDE4BF6}" type="presParOf" srcId="{3BA187A2-D99F-465E-B464-219CF8E6B385}" destId="{91ABAF6C-B8AC-4C37-A352-E01204B81D7E}" srcOrd="1" destOrd="0" presId="urn:microsoft.com/office/officeart/2005/8/layout/pList1"/>
    <dgm:cxn modelId="{6DC99507-6EA9-4EBB-B562-E39C75F28F40}" type="presParOf" srcId="{3BA187A2-D99F-465E-B464-219CF8E6B385}" destId="{D348A315-71F5-4B3E-93A8-D621F4A6EA54}" srcOrd="2" destOrd="0" presId="urn:microsoft.com/office/officeart/2005/8/layout/pList1"/>
    <dgm:cxn modelId="{5017741D-4A30-4BD5-BE20-152FC80B9161}" type="presParOf" srcId="{D348A315-71F5-4B3E-93A8-D621F4A6EA54}" destId="{77C74CEA-D52F-4C95-A67C-58F800733001}" srcOrd="0" destOrd="0" presId="urn:microsoft.com/office/officeart/2005/8/layout/pList1"/>
    <dgm:cxn modelId="{E2B6E261-A664-4BEE-BA33-46FE026DE971}" type="presParOf" srcId="{D348A315-71F5-4B3E-93A8-D621F4A6EA54}" destId="{8A295CEE-3CBC-476A-90AF-0EC24470F9EC}" srcOrd="1" destOrd="0" presId="urn:microsoft.com/office/officeart/2005/8/layout/pList1"/>
    <dgm:cxn modelId="{DB2BADDA-FDD3-4FF2-9053-7422146ACE9A}" type="presParOf" srcId="{3BA187A2-D99F-465E-B464-219CF8E6B385}" destId="{F5A7D97B-8D3D-4C54-A2BC-3697B662AA10}" srcOrd="3" destOrd="0" presId="urn:microsoft.com/office/officeart/2005/8/layout/pList1"/>
    <dgm:cxn modelId="{806D3CAC-8DA7-4988-B5E3-E6E06818BDC6}" type="presParOf" srcId="{3BA187A2-D99F-465E-B464-219CF8E6B385}" destId="{5BA49218-A3D8-4D44-8FFE-DABA833F7FF4}" srcOrd="4" destOrd="0" presId="urn:microsoft.com/office/officeart/2005/8/layout/pList1"/>
    <dgm:cxn modelId="{37102280-12A5-48D0-920D-CB7DEF9166C5}" type="presParOf" srcId="{5BA49218-A3D8-4D44-8FFE-DABA833F7FF4}" destId="{7BBACC2D-D16F-425E-812A-40C83F3BFC6F}" srcOrd="0" destOrd="0" presId="urn:microsoft.com/office/officeart/2005/8/layout/pList1"/>
    <dgm:cxn modelId="{1596C705-5FA1-4F00-9562-AEA2E04FC373}" type="presParOf" srcId="{5BA49218-A3D8-4D44-8FFE-DABA833F7FF4}" destId="{A4A01220-BFFF-45DA-8E28-FCF736E6AE69}" srcOrd="1" destOrd="0" presId="urn:microsoft.com/office/officeart/2005/8/layout/pList1"/>
    <dgm:cxn modelId="{92AB55BB-146B-4DE1-94AA-B5D017B087C3}" type="presParOf" srcId="{3BA187A2-D99F-465E-B464-219CF8E6B385}" destId="{FE26660E-8E44-4209-8483-CC3D3703AEB3}" srcOrd="5" destOrd="0" presId="urn:microsoft.com/office/officeart/2005/8/layout/pList1"/>
    <dgm:cxn modelId="{EE0B334E-F33A-4CEB-8480-C1DB893FA91C}" type="presParOf" srcId="{3BA187A2-D99F-465E-B464-219CF8E6B385}" destId="{687688AE-3301-4B24-9103-34550F9B5AFA}" srcOrd="6" destOrd="0" presId="urn:microsoft.com/office/officeart/2005/8/layout/pList1"/>
    <dgm:cxn modelId="{977C185B-0047-46E8-AE1D-A2DC6366E1FC}" type="presParOf" srcId="{687688AE-3301-4B24-9103-34550F9B5AFA}" destId="{9B2CE6C5-98B1-497D-8AE2-8E8D111F5698}" srcOrd="0" destOrd="0" presId="urn:microsoft.com/office/officeart/2005/8/layout/pList1"/>
    <dgm:cxn modelId="{3DB590E9-75AF-4C95-B47F-4A8C04EF02ED}" type="presParOf" srcId="{687688AE-3301-4B24-9103-34550F9B5AFA}" destId="{AF68FD91-C506-4185-B253-F0256B1C85FD}" srcOrd="1" destOrd="0" presId="urn:microsoft.com/office/officeart/2005/8/layout/pList1"/>
    <dgm:cxn modelId="{1BADC3C8-A320-4041-A49B-F0A2B06D810B}" type="presParOf" srcId="{3BA187A2-D99F-465E-B464-219CF8E6B385}" destId="{E2B5B68B-8386-4A50-BEC8-2AD1C32AD617}" srcOrd="7" destOrd="0" presId="urn:microsoft.com/office/officeart/2005/8/layout/pList1"/>
    <dgm:cxn modelId="{8644D7E6-940E-493A-9223-3C442513C661}" type="presParOf" srcId="{3BA187A2-D99F-465E-B464-219CF8E6B385}" destId="{204E4E62-E586-43B0-BB83-B88B0AF0E605}" srcOrd="8" destOrd="0" presId="urn:microsoft.com/office/officeart/2005/8/layout/pList1"/>
    <dgm:cxn modelId="{80C70648-9766-4DFF-9D13-C3A0FB6A025A}" type="presParOf" srcId="{204E4E62-E586-43B0-BB83-B88B0AF0E605}" destId="{2F802E08-EC8C-4D23-9C21-7C9A9E9632EA}" srcOrd="0" destOrd="0" presId="urn:microsoft.com/office/officeart/2005/8/layout/pList1"/>
    <dgm:cxn modelId="{0BD77A4A-C3B0-48C9-BAD1-060ABDCB8351}" type="presParOf" srcId="{204E4E62-E586-43B0-BB83-B88B0AF0E605}" destId="{5F9C52D0-B8B1-4D77-87FC-486F2D234B60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B1013D5-F3D6-4631-BBE2-2704BF6C20FC}" type="doc">
      <dgm:prSet loTypeId="urn:microsoft.com/office/officeart/2009/3/layout/FramedTextPicture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5A11B5-4745-4836-B470-32E5F06F8E5D}">
      <dgm:prSet phldrT="[Texto]"/>
      <dgm:spPr/>
      <dgm:t>
        <a:bodyPr/>
        <a:lstStyle/>
        <a:p>
          <a:r>
            <a:rPr lang="en-US" dirty="0"/>
            <a:t>Father, mother, sister and brother hand in hand with one another. </a:t>
          </a:r>
        </a:p>
      </dgm:t>
    </dgm:pt>
    <dgm:pt modelId="{C35992CF-1A50-4275-8C1E-80EC4B6DDA09}" type="parTrans" cxnId="{E508640E-E066-423E-8F31-9752147AB7CF}">
      <dgm:prSet/>
      <dgm:spPr/>
      <dgm:t>
        <a:bodyPr/>
        <a:lstStyle/>
        <a:p>
          <a:endParaRPr lang="en-US"/>
        </a:p>
      </dgm:t>
    </dgm:pt>
    <dgm:pt modelId="{98AAE2FD-3918-4120-B4C1-C32314289482}" type="sibTrans" cxnId="{E508640E-E066-423E-8F31-9752147AB7CF}">
      <dgm:prSet/>
      <dgm:spPr/>
      <dgm:t>
        <a:bodyPr/>
        <a:lstStyle/>
        <a:p>
          <a:endParaRPr lang="en-US"/>
        </a:p>
      </dgm:t>
    </dgm:pt>
    <dgm:pt modelId="{E338611B-F6F4-4AA9-A6C7-0514E755F3E3}" type="pres">
      <dgm:prSet presAssocID="{EB1013D5-F3D6-4631-BBE2-2704BF6C20FC}" presName="Name0" presStyleCnt="0">
        <dgm:presLayoutVars>
          <dgm:chMax/>
          <dgm:chPref/>
          <dgm:dir/>
        </dgm:presLayoutVars>
      </dgm:prSet>
      <dgm:spPr/>
    </dgm:pt>
    <dgm:pt modelId="{50C49588-6DB0-47C1-B28F-8B76F18AE38F}" type="pres">
      <dgm:prSet presAssocID="{C65A11B5-4745-4836-B470-32E5F06F8E5D}" presName="composite" presStyleCnt="0">
        <dgm:presLayoutVars>
          <dgm:chMax/>
          <dgm:chPref/>
        </dgm:presLayoutVars>
      </dgm:prSet>
      <dgm:spPr/>
    </dgm:pt>
    <dgm:pt modelId="{0DDDCF4A-EA02-4407-A101-7F9D763A7F7B}" type="pres">
      <dgm:prSet presAssocID="{C65A11B5-4745-4836-B470-32E5F06F8E5D}" presName="Image" presStyleLbl="b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0AA111E-6EEB-48FC-91A4-DCF45BBC7755}" type="pres">
      <dgm:prSet presAssocID="{C65A11B5-4745-4836-B470-32E5F06F8E5D}" presName="ParentText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57D9F0E7-BD66-45DF-862F-317A034EB984}" type="pres">
      <dgm:prSet presAssocID="{C65A11B5-4745-4836-B470-32E5F06F8E5D}" presName="tlFrame" presStyleLbl="node1" presStyleIdx="0" presStyleCnt="4"/>
      <dgm:spPr/>
    </dgm:pt>
    <dgm:pt modelId="{B9B05C2A-04D0-4D7C-B2F6-BC4B01FD6618}" type="pres">
      <dgm:prSet presAssocID="{C65A11B5-4745-4836-B470-32E5F06F8E5D}" presName="trFrame" presStyleLbl="node1" presStyleIdx="1" presStyleCnt="4"/>
      <dgm:spPr/>
    </dgm:pt>
    <dgm:pt modelId="{24190E8E-4321-4CC1-9350-FD4781972CCF}" type="pres">
      <dgm:prSet presAssocID="{C65A11B5-4745-4836-B470-32E5F06F8E5D}" presName="blFrame" presStyleLbl="node1" presStyleIdx="2" presStyleCnt="4"/>
      <dgm:spPr/>
    </dgm:pt>
    <dgm:pt modelId="{5801C3B3-2BCB-4E0A-A5CE-39D966BC114E}" type="pres">
      <dgm:prSet presAssocID="{C65A11B5-4745-4836-B470-32E5F06F8E5D}" presName="brFrame" presStyleLbl="node1" presStyleIdx="3" presStyleCnt="4"/>
      <dgm:spPr/>
    </dgm:pt>
  </dgm:ptLst>
  <dgm:cxnLst>
    <dgm:cxn modelId="{E508640E-E066-423E-8F31-9752147AB7CF}" srcId="{EB1013D5-F3D6-4631-BBE2-2704BF6C20FC}" destId="{C65A11B5-4745-4836-B470-32E5F06F8E5D}" srcOrd="0" destOrd="0" parTransId="{C35992CF-1A50-4275-8C1E-80EC4B6DDA09}" sibTransId="{98AAE2FD-3918-4120-B4C1-C32314289482}"/>
    <dgm:cxn modelId="{928167B3-93FC-4110-95E2-1AC3F38DBEBF}" type="presOf" srcId="{C65A11B5-4745-4836-B470-32E5F06F8E5D}" destId="{80AA111E-6EEB-48FC-91A4-DCF45BBC7755}" srcOrd="0" destOrd="0" presId="urn:microsoft.com/office/officeart/2009/3/layout/FramedTextPicture"/>
    <dgm:cxn modelId="{C742CBE4-63B6-48EE-B899-F59D2177A595}" type="presOf" srcId="{EB1013D5-F3D6-4631-BBE2-2704BF6C20FC}" destId="{E338611B-F6F4-4AA9-A6C7-0514E755F3E3}" srcOrd="0" destOrd="0" presId="urn:microsoft.com/office/officeart/2009/3/layout/FramedTextPicture"/>
    <dgm:cxn modelId="{D81C899C-2A82-4F11-8F7D-DB6510F6C7E1}" type="presParOf" srcId="{E338611B-F6F4-4AA9-A6C7-0514E755F3E3}" destId="{50C49588-6DB0-47C1-B28F-8B76F18AE38F}" srcOrd="0" destOrd="0" presId="urn:microsoft.com/office/officeart/2009/3/layout/FramedTextPicture"/>
    <dgm:cxn modelId="{2987FFBA-78F4-400D-B29C-E49707B951EB}" type="presParOf" srcId="{50C49588-6DB0-47C1-B28F-8B76F18AE38F}" destId="{0DDDCF4A-EA02-4407-A101-7F9D763A7F7B}" srcOrd="0" destOrd="0" presId="urn:microsoft.com/office/officeart/2009/3/layout/FramedTextPicture"/>
    <dgm:cxn modelId="{FB304161-0846-4499-BFA7-DC75B8DEA03B}" type="presParOf" srcId="{50C49588-6DB0-47C1-B28F-8B76F18AE38F}" destId="{80AA111E-6EEB-48FC-91A4-DCF45BBC7755}" srcOrd="1" destOrd="0" presId="urn:microsoft.com/office/officeart/2009/3/layout/FramedTextPicture"/>
    <dgm:cxn modelId="{D88F4154-2D5F-4175-8BFC-13EE440A47A7}" type="presParOf" srcId="{50C49588-6DB0-47C1-B28F-8B76F18AE38F}" destId="{57D9F0E7-BD66-45DF-862F-317A034EB984}" srcOrd="2" destOrd="0" presId="urn:microsoft.com/office/officeart/2009/3/layout/FramedTextPicture"/>
    <dgm:cxn modelId="{94FC2D48-2710-46F0-A5B9-AB3C523AF934}" type="presParOf" srcId="{50C49588-6DB0-47C1-B28F-8B76F18AE38F}" destId="{B9B05C2A-04D0-4D7C-B2F6-BC4B01FD6618}" srcOrd="3" destOrd="0" presId="urn:microsoft.com/office/officeart/2009/3/layout/FramedTextPicture"/>
    <dgm:cxn modelId="{702FC798-C913-4AF6-BE76-586AFB90F535}" type="presParOf" srcId="{50C49588-6DB0-47C1-B28F-8B76F18AE38F}" destId="{24190E8E-4321-4CC1-9350-FD4781972CCF}" srcOrd="4" destOrd="0" presId="urn:microsoft.com/office/officeart/2009/3/layout/FramedTextPicture"/>
    <dgm:cxn modelId="{4B65556C-C22C-4B54-9847-62DFD861F4E4}" type="presParOf" srcId="{50C49588-6DB0-47C1-B28F-8B76F18AE38F}" destId="{5801C3B3-2BCB-4E0A-A5CE-39D966BC114E}" srcOrd="5" destOrd="0" presId="urn:microsoft.com/office/officeart/2009/3/layout/FramedTextPi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B0AD774-6CE3-48CD-BE16-8343FED96E83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C3CD6E-2FDB-4DA1-BE31-35D93075EDD9}">
      <dgm:prSet phldrT="[Texto]"/>
      <dgm:spPr/>
      <dgm:t>
        <a:bodyPr/>
        <a:lstStyle/>
        <a:p>
          <a:r>
            <a:rPr lang="en-US" dirty="0"/>
            <a:t>Vocabulary</a:t>
          </a:r>
        </a:p>
      </dgm:t>
    </dgm:pt>
    <dgm:pt modelId="{9AA4FC38-9C22-4381-9C9B-90654FFC080F}" type="parTrans" cxnId="{90A55BF7-8BA7-4093-BD2A-DA7A1A8A7C51}">
      <dgm:prSet/>
      <dgm:spPr/>
      <dgm:t>
        <a:bodyPr/>
        <a:lstStyle/>
        <a:p>
          <a:endParaRPr lang="en-US"/>
        </a:p>
      </dgm:t>
    </dgm:pt>
    <dgm:pt modelId="{A325F358-0C90-4C9D-A36C-EC301FD997B5}" type="sibTrans" cxnId="{90A55BF7-8BA7-4093-BD2A-DA7A1A8A7C51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</dgm:pt>
    <dgm:pt modelId="{901347E2-DF0A-480F-A3D6-9BE8B35B9413}">
      <dgm:prSet phldrT="[Texto]"/>
      <dgm:spPr/>
      <dgm:t>
        <a:bodyPr/>
        <a:lstStyle/>
        <a:p>
          <a:r>
            <a:rPr lang="en-US" dirty="0"/>
            <a:t>Speaking</a:t>
          </a:r>
        </a:p>
      </dgm:t>
    </dgm:pt>
    <dgm:pt modelId="{C25C24FF-9F92-45F5-87C2-3113289F7DD6}" type="parTrans" cxnId="{7B7F1824-5424-4BA8-B961-AE7F3B67ACCF}">
      <dgm:prSet/>
      <dgm:spPr/>
      <dgm:t>
        <a:bodyPr/>
        <a:lstStyle/>
        <a:p>
          <a:endParaRPr lang="en-US"/>
        </a:p>
      </dgm:t>
    </dgm:pt>
    <dgm:pt modelId="{8A372027-1054-4A2D-89B5-72F50A3D321A}" type="sibTrans" cxnId="{7B7F1824-5424-4BA8-B961-AE7F3B67ACCF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</dgm:pt>
    <dgm:pt modelId="{32DD1217-2817-402F-BC14-6B315BA6F629}" type="pres">
      <dgm:prSet presAssocID="{FB0AD774-6CE3-48CD-BE16-8343FED96E83}" presName="Name0" presStyleCnt="0">
        <dgm:presLayoutVars>
          <dgm:chMax val="21"/>
          <dgm:chPref val="21"/>
        </dgm:presLayoutVars>
      </dgm:prSet>
      <dgm:spPr/>
    </dgm:pt>
    <dgm:pt modelId="{561AF20C-85FC-4F3B-A8BA-441869890B49}" type="pres">
      <dgm:prSet presAssocID="{16C3CD6E-2FDB-4DA1-BE31-35D93075EDD9}" presName="text1" presStyleCnt="0"/>
      <dgm:spPr/>
    </dgm:pt>
    <dgm:pt modelId="{6ADA8E7C-A357-47E4-9F4B-918920D15797}" type="pres">
      <dgm:prSet presAssocID="{16C3CD6E-2FDB-4DA1-BE31-35D93075EDD9}" presName="textRepeatNode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D5CE40E5-5824-4A5D-A62A-9631EECE2B30}" type="pres">
      <dgm:prSet presAssocID="{16C3CD6E-2FDB-4DA1-BE31-35D93075EDD9}" presName="textaccent1" presStyleCnt="0"/>
      <dgm:spPr/>
    </dgm:pt>
    <dgm:pt modelId="{03AF11EC-51C1-447D-AFE8-5518B7574EDF}" type="pres">
      <dgm:prSet presAssocID="{16C3CD6E-2FDB-4DA1-BE31-35D93075EDD9}" presName="accentRepeatNode" presStyleLbl="solidAlignAcc1" presStyleIdx="0" presStyleCnt="4"/>
      <dgm:spPr/>
    </dgm:pt>
    <dgm:pt modelId="{25799048-EB21-4384-B4AC-11F5A5FF3473}" type="pres">
      <dgm:prSet presAssocID="{A325F358-0C90-4C9D-A36C-EC301FD997B5}" presName="image1" presStyleCnt="0"/>
      <dgm:spPr/>
    </dgm:pt>
    <dgm:pt modelId="{E7224EBE-D4DE-435F-B030-EB186E999B7A}" type="pres">
      <dgm:prSet presAssocID="{A325F358-0C90-4C9D-A36C-EC301FD997B5}" presName="imageRepeatNode" presStyleLbl="alignAcc1" presStyleIdx="0" presStyleCnt="2"/>
      <dgm:spPr/>
    </dgm:pt>
    <dgm:pt modelId="{BDB94991-A656-42B8-B6B8-827D51692BDA}" type="pres">
      <dgm:prSet presAssocID="{A325F358-0C90-4C9D-A36C-EC301FD997B5}" presName="imageaccent1" presStyleCnt="0"/>
      <dgm:spPr/>
    </dgm:pt>
    <dgm:pt modelId="{22ADA53F-9A2D-4B14-A813-4179994E6D7A}" type="pres">
      <dgm:prSet presAssocID="{A325F358-0C90-4C9D-A36C-EC301FD997B5}" presName="accentRepeatNode" presStyleLbl="solidAlignAcc1" presStyleIdx="1" presStyleCnt="4"/>
      <dgm:spPr/>
    </dgm:pt>
    <dgm:pt modelId="{1C1897C5-B451-4431-85BC-E29136179706}" type="pres">
      <dgm:prSet presAssocID="{901347E2-DF0A-480F-A3D6-9BE8B35B9413}" presName="text2" presStyleCnt="0"/>
      <dgm:spPr/>
    </dgm:pt>
    <dgm:pt modelId="{60903AB8-B017-4EAC-8FA3-FBC899D0FF9A}" type="pres">
      <dgm:prSet presAssocID="{901347E2-DF0A-480F-A3D6-9BE8B35B9413}" presName="textRepeatNode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D3EC93AC-30AD-448C-9827-F29EB4973B2B}" type="pres">
      <dgm:prSet presAssocID="{901347E2-DF0A-480F-A3D6-9BE8B35B9413}" presName="textaccent2" presStyleCnt="0"/>
      <dgm:spPr/>
    </dgm:pt>
    <dgm:pt modelId="{44A71019-D9CC-4D5F-8C92-77136B227831}" type="pres">
      <dgm:prSet presAssocID="{901347E2-DF0A-480F-A3D6-9BE8B35B9413}" presName="accentRepeatNode" presStyleLbl="solidAlignAcc1" presStyleIdx="2" presStyleCnt="4"/>
      <dgm:spPr/>
    </dgm:pt>
    <dgm:pt modelId="{2D1F18DB-13C6-435A-8C25-32D060ED2A14}" type="pres">
      <dgm:prSet presAssocID="{8A372027-1054-4A2D-89B5-72F50A3D321A}" presName="image2" presStyleCnt="0"/>
      <dgm:spPr/>
    </dgm:pt>
    <dgm:pt modelId="{3F6D3414-977E-44BB-9455-161F9258E5CC}" type="pres">
      <dgm:prSet presAssocID="{8A372027-1054-4A2D-89B5-72F50A3D321A}" presName="imageRepeatNode" presStyleLbl="alignAcc1" presStyleIdx="1" presStyleCnt="2"/>
      <dgm:spPr/>
    </dgm:pt>
    <dgm:pt modelId="{4B88D7C3-DA56-479C-9D4A-307047279426}" type="pres">
      <dgm:prSet presAssocID="{8A372027-1054-4A2D-89B5-72F50A3D321A}" presName="imageaccent2" presStyleCnt="0"/>
      <dgm:spPr/>
    </dgm:pt>
    <dgm:pt modelId="{4201C63D-56AC-4BE6-A415-E2EA9860EF06}" type="pres">
      <dgm:prSet presAssocID="{8A372027-1054-4A2D-89B5-72F50A3D321A}" presName="accentRepeatNode" presStyleLbl="solidAlignAcc1" presStyleIdx="3" presStyleCnt="4"/>
      <dgm:spPr/>
    </dgm:pt>
  </dgm:ptLst>
  <dgm:cxnLst>
    <dgm:cxn modelId="{7B7F1824-5424-4BA8-B961-AE7F3B67ACCF}" srcId="{FB0AD774-6CE3-48CD-BE16-8343FED96E83}" destId="{901347E2-DF0A-480F-A3D6-9BE8B35B9413}" srcOrd="1" destOrd="0" parTransId="{C25C24FF-9F92-45F5-87C2-3113289F7DD6}" sibTransId="{8A372027-1054-4A2D-89B5-72F50A3D321A}"/>
    <dgm:cxn modelId="{8200DE6C-45C4-4821-B7CE-B2851C89D84A}" type="presOf" srcId="{901347E2-DF0A-480F-A3D6-9BE8B35B9413}" destId="{60903AB8-B017-4EAC-8FA3-FBC899D0FF9A}" srcOrd="0" destOrd="0" presId="urn:microsoft.com/office/officeart/2008/layout/HexagonCluster"/>
    <dgm:cxn modelId="{785DA3A2-7642-443E-A0A6-C7E815B31440}" type="presOf" srcId="{8A372027-1054-4A2D-89B5-72F50A3D321A}" destId="{3F6D3414-977E-44BB-9455-161F9258E5CC}" srcOrd="0" destOrd="0" presId="urn:microsoft.com/office/officeart/2008/layout/HexagonCluster"/>
    <dgm:cxn modelId="{08C0DBA6-0086-4126-9BF5-4F59F34E970D}" type="presOf" srcId="{16C3CD6E-2FDB-4DA1-BE31-35D93075EDD9}" destId="{6ADA8E7C-A357-47E4-9F4B-918920D15797}" srcOrd="0" destOrd="0" presId="urn:microsoft.com/office/officeart/2008/layout/HexagonCluster"/>
    <dgm:cxn modelId="{FF49B9B4-65FD-4B71-B5CD-FFEDFE0D1558}" type="presOf" srcId="{A325F358-0C90-4C9D-A36C-EC301FD997B5}" destId="{E7224EBE-D4DE-435F-B030-EB186E999B7A}" srcOrd="0" destOrd="0" presId="urn:microsoft.com/office/officeart/2008/layout/HexagonCluster"/>
    <dgm:cxn modelId="{D59BDBB9-9BF1-453C-A944-CC1FCDA5374F}" type="presOf" srcId="{FB0AD774-6CE3-48CD-BE16-8343FED96E83}" destId="{32DD1217-2817-402F-BC14-6B315BA6F629}" srcOrd="0" destOrd="0" presId="urn:microsoft.com/office/officeart/2008/layout/HexagonCluster"/>
    <dgm:cxn modelId="{90A55BF7-8BA7-4093-BD2A-DA7A1A8A7C51}" srcId="{FB0AD774-6CE3-48CD-BE16-8343FED96E83}" destId="{16C3CD6E-2FDB-4DA1-BE31-35D93075EDD9}" srcOrd="0" destOrd="0" parTransId="{9AA4FC38-9C22-4381-9C9B-90654FFC080F}" sibTransId="{A325F358-0C90-4C9D-A36C-EC301FD997B5}"/>
    <dgm:cxn modelId="{70AC5B7C-5F48-4E87-BF31-8F47ED2C8855}" type="presParOf" srcId="{32DD1217-2817-402F-BC14-6B315BA6F629}" destId="{561AF20C-85FC-4F3B-A8BA-441869890B49}" srcOrd="0" destOrd="0" presId="urn:microsoft.com/office/officeart/2008/layout/HexagonCluster"/>
    <dgm:cxn modelId="{17886438-CEBF-4B02-B8CC-BF9B481F25D0}" type="presParOf" srcId="{561AF20C-85FC-4F3B-A8BA-441869890B49}" destId="{6ADA8E7C-A357-47E4-9F4B-918920D15797}" srcOrd="0" destOrd="0" presId="urn:microsoft.com/office/officeart/2008/layout/HexagonCluster"/>
    <dgm:cxn modelId="{C2011C01-0B7C-49FF-968C-19A8750DFC35}" type="presParOf" srcId="{32DD1217-2817-402F-BC14-6B315BA6F629}" destId="{D5CE40E5-5824-4A5D-A62A-9631EECE2B30}" srcOrd="1" destOrd="0" presId="urn:microsoft.com/office/officeart/2008/layout/HexagonCluster"/>
    <dgm:cxn modelId="{33BAEC2D-A82D-4097-8AB3-5262B2C4E571}" type="presParOf" srcId="{D5CE40E5-5824-4A5D-A62A-9631EECE2B30}" destId="{03AF11EC-51C1-447D-AFE8-5518B7574EDF}" srcOrd="0" destOrd="0" presId="urn:microsoft.com/office/officeart/2008/layout/HexagonCluster"/>
    <dgm:cxn modelId="{5AA0402C-84BD-47AF-8550-0D2A23325F5E}" type="presParOf" srcId="{32DD1217-2817-402F-BC14-6B315BA6F629}" destId="{25799048-EB21-4384-B4AC-11F5A5FF3473}" srcOrd="2" destOrd="0" presId="urn:microsoft.com/office/officeart/2008/layout/HexagonCluster"/>
    <dgm:cxn modelId="{9FB48E96-647F-4164-AC05-2EE4BCFA981C}" type="presParOf" srcId="{25799048-EB21-4384-B4AC-11F5A5FF3473}" destId="{E7224EBE-D4DE-435F-B030-EB186E999B7A}" srcOrd="0" destOrd="0" presId="urn:microsoft.com/office/officeart/2008/layout/HexagonCluster"/>
    <dgm:cxn modelId="{CFDFBB48-21A4-4479-80C5-8283EDE1BC05}" type="presParOf" srcId="{32DD1217-2817-402F-BC14-6B315BA6F629}" destId="{BDB94991-A656-42B8-B6B8-827D51692BDA}" srcOrd="3" destOrd="0" presId="urn:microsoft.com/office/officeart/2008/layout/HexagonCluster"/>
    <dgm:cxn modelId="{3989CDA2-570B-4182-A804-85E9A4E81A09}" type="presParOf" srcId="{BDB94991-A656-42B8-B6B8-827D51692BDA}" destId="{22ADA53F-9A2D-4B14-A813-4179994E6D7A}" srcOrd="0" destOrd="0" presId="urn:microsoft.com/office/officeart/2008/layout/HexagonCluster"/>
    <dgm:cxn modelId="{222F173C-4F48-47E7-94A9-F801078320B4}" type="presParOf" srcId="{32DD1217-2817-402F-BC14-6B315BA6F629}" destId="{1C1897C5-B451-4431-85BC-E29136179706}" srcOrd="4" destOrd="0" presId="urn:microsoft.com/office/officeart/2008/layout/HexagonCluster"/>
    <dgm:cxn modelId="{CAEA8617-9A2D-4B50-A961-69C38A6C2C48}" type="presParOf" srcId="{1C1897C5-B451-4431-85BC-E29136179706}" destId="{60903AB8-B017-4EAC-8FA3-FBC899D0FF9A}" srcOrd="0" destOrd="0" presId="urn:microsoft.com/office/officeart/2008/layout/HexagonCluster"/>
    <dgm:cxn modelId="{9E017E04-C8E0-4D0A-A392-1B819DDA91C9}" type="presParOf" srcId="{32DD1217-2817-402F-BC14-6B315BA6F629}" destId="{D3EC93AC-30AD-448C-9827-F29EB4973B2B}" srcOrd="5" destOrd="0" presId="urn:microsoft.com/office/officeart/2008/layout/HexagonCluster"/>
    <dgm:cxn modelId="{DE718089-2AB5-4F10-8CD9-3B7C46E094CD}" type="presParOf" srcId="{D3EC93AC-30AD-448C-9827-F29EB4973B2B}" destId="{44A71019-D9CC-4D5F-8C92-77136B227831}" srcOrd="0" destOrd="0" presId="urn:microsoft.com/office/officeart/2008/layout/HexagonCluster"/>
    <dgm:cxn modelId="{DB8F7DCD-23F4-4DCF-9D60-81E7E2F9E2D4}" type="presParOf" srcId="{32DD1217-2817-402F-BC14-6B315BA6F629}" destId="{2D1F18DB-13C6-435A-8C25-32D060ED2A14}" srcOrd="6" destOrd="0" presId="urn:microsoft.com/office/officeart/2008/layout/HexagonCluster"/>
    <dgm:cxn modelId="{EC330EFD-E0A3-41A5-A24F-3B5BE05DCBA3}" type="presParOf" srcId="{2D1F18DB-13C6-435A-8C25-32D060ED2A14}" destId="{3F6D3414-977E-44BB-9455-161F9258E5CC}" srcOrd="0" destOrd="0" presId="urn:microsoft.com/office/officeart/2008/layout/HexagonCluster"/>
    <dgm:cxn modelId="{78A794E2-67D0-4004-949C-3A36F82EB7DD}" type="presParOf" srcId="{32DD1217-2817-402F-BC14-6B315BA6F629}" destId="{4B88D7C3-DA56-479C-9D4A-307047279426}" srcOrd="7" destOrd="0" presId="urn:microsoft.com/office/officeart/2008/layout/HexagonCluster"/>
    <dgm:cxn modelId="{E43B9EE9-6AB2-402B-B71D-B81E6F9346DB}" type="presParOf" srcId="{4B88D7C3-DA56-479C-9D4A-307047279426}" destId="{4201C63D-56AC-4BE6-A415-E2EA9860EF06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F13EA1-198C-489F-A077-817AC5CE4CCA}">
      <dsp:nvSpPr>
        <dsp:cNvPr id="0" name=""/>
        <dsp:cNvSpPr/>
      </dsp:nvSpPr>
      <dsp:spPr>
        <a:xfrm>
          <a:off x="1308927" y="2397318"/>
          <a:ext cx="1323299" cy="132351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D4040A-ECB8-4B1E-BEDA-FBECEEE9A6AD}">
      <dsp:nvSpPr>
        <dsp:cNvPr id="0" name=""/>
        <dsp:cNvSpPr/>
      </dsp:nvSpPr>
      <dsp:spPr>
        <a:xfrm>
          <a:off x="2152986" y="1422663"/>
          <a:ext cx="393009" cy="392757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EC2895-8651-4434-9022-F632A2708788}">
      <dsp:nvSpPr>
        <dsp:cNvPr id="0" name=""/>
        <dsp:cNvSpPr/>
      </dsp:nvSpPr>
      <dsp:spPr>
        <a:xfrm>
          <a:off x="1359780" y="2448108"/>
          <a:ext cx="1222144" cy="122193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2706EB-925C-43D0-BD24-04CB68C209AF}">
      <dsp:nvSpPr>
        <dsp:cNvPr id="0" name=""/>
        <dsp:cNvSpPr/>
      </dsp:nvSpPr>
      <dsp:spPr>
        <a:xfrm>
          <a:off x="2728406" y="2647359"/>
          <a:ext cx="692603" cy="6924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ACBBC9-671A-4D29-A2E4-3DA9D565956A}">
      <dsp:nvSpPr>
        <dsp:cNvPr id="0" name=""/>
        <dsp:cNvSpPr/>
      </dsp:nvSpPr>
      <dsp:spPr>
        <a:xfrm>
          <a:off x="2769310" y="2688267"/>
          <a:ext cx="610795" cy="61085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00" r="-4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7DF4C4-8433-49AC-9278-B580E17393B2}">
      <dsp:nvSpPr>
        <dsp:cNvPr id="0" name=""/>
        <dsp:cNvSpPr/>
      </dsp:nvSpPr>
      <dsp:spPr>
        <a:xfrm>
          <a:off x="2457555" y="1669947"/>
          <a:ext cx="887726" cy="8880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46BF62-657B-4243-8F7D-DC36106769A4}">
      <dsp:nvSpPr>
        <dsp:cNvPr id="0" name=""/>
        <dsp:cNvSpPr/>
      </dsp:nvSpPr>
      <dsp:spPr>
        <a:xfrm>
          <a:off x="3199907" y="1451850"/>
          <a:ext cx="290749" cy="290948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1F381A-50AF-4417-9A4C-66C7AF275BDC}">
      <dsp:nvSpPr>
        <dsp:cNvPr id="0" name=""/>
        <dsp:cNvSpPr/>
      </dsp:nvSpPr>
      <dsp:spPr>
        <a:xfrm>
          <a:off x="3491210" y="3342786"/>
          <a:ext cx="218338" cy="218096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ADA45B-4F42-4F3B-AF99-0BEAA919F86A}">
      <dsp:nvSpPr>
        <dsp:cNvPr id="0" name=""/>
        <dsp:cNvSpPr/>
      </dsp:nvSpPr>
      <dsp:spPr>
        <a:xfrm>
          <a:off x="2504539" y="1716829"/>
          <a:ext cx="794311" cy="79424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DAC9DE-5E4D-47B2-845E-5DE5738CD197}">
      <dsp:nvSpPr>
        <dsp:cNvPr id="0" name=""/>
        <dsp:cNvSpPr/>
      </dsp:nvSpPr>
      <dsp:spPr>
        <a:xfrm>
          <a:off x="0" y="1716829"/>
          <a:ext cx="1963943" cy="6377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" numCol="1" spcCol="1270" anchor="b" anchorCtr="0">
          <a:noAutofit/>
        </a:bodyPr>
        <a:lstStyle/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Queen</a:t>
          </a:r>
        </a:p>
      </dsp:txBody>
      <dsp:txXfrm>
        <a:off x="0" y="1716829"/>
        <a:ext cx="1963943" cy="637742"/>
      </dsp:txXfrm>
    </dsp:sp>
    <dsp:sp modelId="{350F8A3B-4094-4F35-A86D-646D605D18D6}">
      <dsp:nvSpPr>
        <dsp:cNvPr id="0" name=""/>
        <dsp:cNvSpPr/>
      </dsp:nvSpPr>
      <dsp:spPr>
        <a:xfrm>
          <a:off x="3563621" y="2688267"/>
          <a:ext cx="1963943" cy="610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UK</a:t>
          </a:r>
        </a:p>
      </dsp:txBody>
      <dsp:txXfrm>
        <a:off x="3563621" y="2688267"/>
        <a:ext cx="1963943" cy="610854"/>
      </dsp:txXfrm>
    </dsp:sp>
    <dsp:sp modelId="{181790A0-6525-4B7F-8C14-48883E2D786F}">
      <dsp:nvSpPr>
        <dsp:cNvPr id="0" name=""/>
        <dsp:cNvSpPr/>
      </dsp:nvSpPr>
      <dsp:spPr>
        <a:xfrm>
          <a:off x="3491210" y="1716829"/>
          <a:ext cx="1963943" cy="794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The Royal family</a:t>
          </a:r>
        </a:p>
      </dsp:txBody>
      <dsp:txXfrm>
        <a:off x="3491210" y="1716829"/>
        <a:ext cx="1963943" cy="7942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01D021-02D4-4A05-8DB8-F441E0C85C25}">
      <dsp:nvSpPr>
        <dsp:cNvPr id="0" name=""/>
        <dsp:cNvSpPr/>
      </dsp:nvSpPr>
      <dsp:spPr>
        <a:xfrm>
          <a:off x="117550" y="1574"/>
          <a:ext cx="1527432" cy="1052401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291C34-739E-471D-BB74-871C971D1BB7}">
      <dsp:nvSpPr>
        <dsp:cNvPr id="0" name=""/>
        <dsp:cNvSpPr/>
      </dsp:nvSpPr>
      <dsp:spPr>
        <a:xfrm>
          <a:off x="117550" y="1053975"/>
          <a:ext cx="1527432" cy="5666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Stepmother</a:t>
          </a:r>
        </a:p>
      </dsp:txBody>
      <dsp:txXfrm>
        <a:off x="117550" y="1053975"/>
        <a:ext cx="1527432" cy="566677"/>
      </dsp:txXfrm>
    </dsp:sp>
    <dsp:sp modelId="{77C74CEA-D52F-4C95-A67C-58F800733001}">
      <dsp:nvSpPr>
        <dsp:cNvPr id="0" name=""/>
        <dsp:cNvSpPr/>
      </dsp:nvSpPr>
      <dsp:spPr>
        <a:xfrm>
          <a:off x="1797790" y="1574"/>
          <a:ext cx="1527432" cy="1052401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295CEE-3CBC-476A-90AF-0EC24470F9EC}">
      <dsp:nvSpPr>
        <dsp:cNvPr id="0" name=""/>
        <dsp:cNvSpPr/>
      </dsp:nvSpPr>
      <dsp:spPr>
        <a:xfrm>
          <a:off x="1797790" y="1053975"/>
          <a:ext cx="1527432" cy="5666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Triplets</a:t>
          </a:r>
        </a:p>
      </dsp:txBody>
      <dsp:txXfrm>
        <a:off x="1797790" y="1053975"/>
        <a:ext cx="1527432" cy="566677"/>
      </dsp:txXfrm>
    </dsp:sp>
    <dsp:sp modelId="{7BBACC2D-D16F-425E-812A-40C83F3BFC6F}">
      <dsp:nvSpPr>
        <dsp:cNvPr id="0" name=""/>
        <dsp:cNvSpPr/>
      </dsp:nvSpPr>
      <dsp:spPr>
        <a:xfrm>
          <a:off x="3478030" y="1574"/>
          <a:ext cx="1527432" cy="1052401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A01220-BFFF-45DA-8E28-FCF736E6AE69}">
      <dsp:nvSpPr>
        <dsp:cNvPr id="0" name=""/>
        <dsp:cNvSpPr/>
      </dsp:nvSpPr>
      <dsp:spPr>
        <a:xfrm>
          <a:off x="3478030" y="1053975"/>
          <a:ext cx="1527432" cy="5666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Godfather</a:t>
          </a:r>
        </a:p>
      </dsp:txBody>
      <dsp:txXfrm>
        <a:off x="3478030" y="1053975"/>
        <a:ext cx="1527432" cy="566677"/>
      </dsp:txXfrm>
    </dsp:sp>
    <dsp:sp modelId="{9B2CE6C5-98B1-497D-8AE2-8E8D111F5698}">
      <dsp:nvSpPr>
        <dsp:cNvPr id="0" name=""/>
        <dsp:cNvSpPr/>
      </dsp:nvSpPr>
      <dsp:spPr>
        <a:xfrm>
          <a:off x="5158271" y="1574"/>
          <a:ext cx="1527432" cy="1052401"/>
        </a:xfrm>
        <a:prstGeom prst="round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68FD91-C506-4185-B253-F0256B1C85FD}">
      <dsp:nvSpPr>
        <dsp:cNvPr id="0" name=""/>
        <dsp:cNvSpPr/>
      </dsp:nvSpPr>
      <dsp:spPr>
        <a:xfrm>
          <a:off x="5158271" y="1053975"/>
          <a:ext cx="1527432" cy="5666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Twins</a:t>
          </a:r>
        </a:p>
      </dsp:txBody>
      <dsp:txXfrm>
        <a:off x="5158271" y="1053975"/>
        <a:ext cx="1527432" cy="566677"/>
      </dsp:txXfrm>
    </dsp:sp>
    <dsp:sp modelId="{2F802E08-EC8C-4D23-9C21-7C9A9E9632EA}">
      <dsp:nvSpPr>
        <dsp:cNvPr id="0" name=""/>
        <dsp:cNvSpPr/>
      </dsp:nvSpPr>
      <dsp:spPr>
        <a:xfrm>
          <a:off x="2637910" y="1773396"/>
          <a:ext cx="1527432" cy="1052401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9C52D0-B8B1-4D77-87FC-486F2D234B60}">
      <dsp:nvSpPr>
        <dsp:cNvPr id="0" name=""/>
        <dsp:cNvSpPr/>
      </dsp:nvSpPr>
      <dsp:spPr>
        <a:xfrm>
          <a:off x="2637910" y="2825797"/>
          <a:ext cx="1527432" cy="5666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Great-Grandmother</a:t>
          </a:r>
        </a:p>
      </dsp:txBody>
      <dsp:txXfrm>
        <a:off x="2637910" y="2825797"/>
        <a:ext cx="1527432" cy="5666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DDCF4A-EA02-4407-A101-7F9D763A7F7B}">
      <dsp:nvSpPr>
        <dsp:cNvPr id="0" name=""/>
        <dsp:cNvSpPr/>
      </dsp:nvSpPr>
      <dsp:spPr>
        <a:xfrm>
          <a:off x="0" y="138176"/>
          <a:ext cx="2088169" cy="13921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AA111E-6EEB-48FC-91A4-DCF45BBC7755}">
      <dsp:nvSpPr>
        <dsp:cNvPr id="0" name=""/>
        <dsp:cNvSpPr/>
      </dsp:nvSpPr>
      <dsp:spPr>
        <a:xfrm>
          <a:off x="2175357" y="1617335"/>
          <a:ext cx="2958421" cy="1827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Father, mother, sister and brother hand in hand with one another. </a:t>
          </a:r>
        </a:p>
      </dsp:txBody>
      <dsp:txXfrm>
        <a:off x="2175357" y="1617335"/>
        <a:ext cx="2958421" cy="1827364"/>
      </dsp:txXfrm>
    </dsp:sp>
    <dsp:sp modelId="{57D9F0E7-BD66-45DF-862F-317A034EB984}">
      <dsp:nvSpPr>
        <dsp:cNvPr id="0" name=""/>
        <dsp:cNvSpPr/>
      </dsp:nvSpPr>
      <dsp:spPr>
        <a:xfrm>
          <a:off x="1914336" y="1356538"/>
          <a:ext cx="710497" cy="710681"/>
        </a:xfrm>
        <a:prstGeom prst="halfFrame">
          <a:avLst>
            <a:gd name="adj1" fmla="val 25770"/>
            <a:gd name="adj2" fmla="val 257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B05C2A-04D0-4D7C-B2F6-BC4B01FD6618}">
      <dsp:nvSpPr>
        <dsp:cNvPr id="0" name=""/>
        <dsp:cNvSpPr/>
      </dsp:nvSpPr>
      <dsp:spPr>
        <a:xfrm rot="5400000">
          <a:off x="4704788" y="1356630"/>
          <a:ext cx="710681" cy="710497"/>
        </a:xfrm>
        <a:prstGeom prst="halfFrame">
          <a:avLst>
            <a:gd name="adj1" fmla="val 25770"/>
            <a:gd name="adj2" fmla="val 257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190E8E-4321-4CC1-9350-FD4781972CCF}">
      <dsp:nvSpPr>
        <dsp:cNvPr id="0" name=""/>
        <dsp:cNvSpPr/>
      </dsp:nvSpPr>
      <dsp:spPr>
        <a:xfrm rot="16200000">
          <a:off x="1914244" y="2995264"/>
          <a:ext cx="710681" cy="710497"/>
        </a:xfrm>
        <a:prstGeom prst="halfFrame">
          <a:avLst>
            <a:gd name="adj1" fmla="val 25770"/>
            <a:gd name="adj2" fmla="val 257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01C3B3-2BCB-4E0A-A5CE-39D966BC114E}">
      <dsp:nvSpPr>
        <dsp:cNvPr id="0" name=""/>
        <dsp:cNvSpPr/>
      </dsp:nvSpPr>
      <dsp:spPr>
        <a:xfrm rot="10800000">
          <a:off x="4704880" y="2995172"/>
          <a:ext cx="710497" cy="710681"/>
        </a:xfrm>
        <a:prstGeom prst="halfFrame">
          <a:avLst>
            <a:gd name="adj1" fmla="val 25770"/>
            <a:gd name="adj2" fmla="val 257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DA8E7C-A357-47E4-9F4B-918920D15797}">
      <dsp:nvSpPr>
        <dsp:cNvPr id="0" name=""/>
        <dsp:cNvSpPr/>
      </dsp:nvSpPr>
      <dsp:spPr>
        <a:xfrm>
          <a:off x="1511691" y="1413629"/>
          <a:ext cx="1807940" cy="155910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4130" rIns="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Vocabulary</a:t>
          </a:r>
        </a:p>
      </dsp:txBody>
      <dsp:txXfrm>
        <a:off x="1792278" y="1655597"/>
        <a:ext cx="1246766" cy="1075167"/>
      </dsp:txXfrm>
    </dsp:sp>
    <dsp:sp modelId="{03AF11EC-51C1-447D-AFE8-5518B7574EDF}">
      <dsp:nvSpPr>
        <dsp:cNvPr id="0" name=""/>
        <dsp:cNvSpPr/>
      </dsp:nvSpPr>
      <dsp:spPr>
        <a:xfrm>
          <a:off x="1568150" y="2102139"/>
          <a:ext cx="211243" cy="18232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224EBE-D4DE-435F-B030-EB186E999B7A}">
      <dsp:nvSpPr>
        <dsp:cNvPr id="0" name=""/>
        <dsp:cNvSpPr/>
      </dsp:nvSpPr>
      <dsp:spPr>
        <a:xfrm>
          <a:off x="0" y="573742"/>
          <a:ext cx="1807940" cy="1559103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ADA53F-9A2D-4B14-A813-4179994E6D7A}">
      <dsp:nvSpPr>
        <dsp:cNvPr id="0" name=""/>
        <dsp:cNvSpPr/>
      </dsp:nvSpPr>
      <dsp:spPr>
        <a:xfrm>
          <a:off x="1231936" y="1917657"/>
          <a:ext cx="211243" cy="18232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903AB8-B017-4EAC-8FA3-FBC899D0FF9A}">
      <dsp:nvSpPr>
        <dsp:cNvPr id="0" name=""/>
        <dsp:cNvSpPr/>
      </dsp:nvSpPr>
      <dsp:spPr>
        <a:xfrm>
          <a:off x="3024017" y="573742"/>
          <a:ext cx="1807940" cy="155910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4130" rIns="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Speaking</a:t>
          </a:r>
        </a:p>
      </dsp:txBody>
      <dsp:txXfrm>
        <a:off x="3304604" y="815710"/>
        <a:ext cx="1246766" cy="1075167"/>
      </dsp:txXfrm>
    </dsp:sp>
    <dsp:sp modelId="{44A71019-D9CC-4D5F-8C92-77136B227831}">
      <dsp:nvSpPr>
        <dsp:cNvPr id="0" name=""/>
        <dsp:cNvSpPr/>
      </dsp:nvSpPr>
      <dsp:spPr>
        <a:xfrm>
          <a:off x="4255954" y="1917657"/>
          <a:ext cx="211243" cy="18232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6D3414-977E-44BB-9455-161F9258E5CC}">
      <dsp:nvSpPr>
        <dsp:cNvPr id="0" name=""/>
        <dsp:cNvSpPr/>
      </dsp:nvSpPr>
      <dsp:spPr>
        <a:xfrm>
          <a:off x="4535709" y="1413629"/>
          <a:ext cx="1807940" cy="1559103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01C63D-56AC-4BE6-A415-E2EA9860EF06}">
      <dsp:nvSpPr>
        <dsp:cNvPr id="0" name=""/>
        <dsp:cNvSpPr/>
      </dsp:nvSpPr>
      <dsp:spPr>
        <a:xfrm>
          <a:off x="4592168" y="2102139"/>
          <a:ext cx="211243" cy="18232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FramedTextPicture">
  <dgm:title val=""/>
  <dgm:desc val=""/>
  <dgm:catLst>
    <dgm:cat type="picture" pri="20000"/>
    <dgm:cat type="pictureconvert" pri="20000"/>
  </dgm:catLst>
  <dgm:samp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grDir" val="tL"/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w" for="ch" forName="composite" refType="w"/>
      <dgm:constr type="h" for="ch" forName="composite" refType="h"/>
      <dgm:constr type="primFontSz" for="des" ptType="node" op="equ" val="65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/>
          <dgm:chPref/>
        </dgm:varLst>
        <dgm:alg type="composite">
          <dgm:param type="ar" val="1.5179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3856"/>
              <dgm:constr type="h" for="ch" forName="Image" refType="h" fact="0.3902"/>
              <dgm:constr type="l" for="ch" forName="ParentText" refType="w" fact="0.4017"/>
              <dgm:constr type="t" for="ch" forName="ParentText" refType="h" fact="0.4146"/>
              <dgm:constr type="w" for="ch" forName="ParentText" refType="w" fact="0.5463"/>
              <dgm:constr type="h" for="ch" forName="ParentText" refType="h" fact="0.5122"/>
              <dgm:constr type="l" for="ch" forName="tlFrame" refType="w" fact="0.3535"/>
              <dgm:constr type="t" for="ch" forName="tlFrame" refType="h" fact="0.3415"/>
              <dgm:constr type="w" for="ch" forName="tlFrame" refType="w" fact="0.1312"/>
              <dgm:constr type="h" for="ch" forName="tlFrame" refType="h" fact="0.1992"/>
              <dgm:constr type="l" for="ch" forName="trFrame" refType="w" fact="0.8688"/>
              <dgm:constr type="t" for="ch" forName="trFrame" refType="h" fact="0.3415"/>
              <dgm:constr type="w" for="ch" forName="trFrame" refType="w" fact="0.1312"/>
              <dgm:constr type="h" for="ch" forName="trFrame" refType="h" fact="0.1992"/>
              <dgm:constr type="l" for="ch" forName="blFrame" refType="w" fact="0.3535"/>
              <dgm:constr type="t" for="ch" forName="blFrame" refType="h" fact="0.8008"/>
              <dgm:constr type="w" for="ch" forName="blFrame" refType="w" fact="0.1312"/>
              <dgm:constr type="h" for="ch" forName="blFrame" refType="h" fact="0.1992"/>
              <dgm:constr type="l" for="ch" forName="brFrame" refType="w" fact="0.8688"/>
              <dgm:constr type="t" for="ch" forName="brFrame" refType="h" fact="0.8008"/>
              <dgm:constr type="w" for="ch" forName="brFrame" refType="w" fact="0.1312"/>
              <dgm:constr type="h" for="ch" forName="brFrame" refType="h" fact="0.1992"/>
            </dgm:constrLst>
          </dgm:if>
          <dgm:else name="Name6">
            <dgm:constrLst>
              <dgm:constr type="l" for="ch" forName="Image" refType="w" fact="0.6144"/>
              <dgm:constr type="t" for="ch" forName="Image" refType="h" fact="0"/>
              <dgm:constr type="w" for="ch" forName="Image" refType="w" fact="0.3856"/>
              <dgm:constr type="h" for="ch" forName="Image" refType="h" fact="0.3902"/>
              <dgm:constr type="l" for="ch" forName="ParentText" refType="w" fact="0.0482"/>
              <dgm:constr type="t" for="ch" forName="ParentText" refType="h" fact="0.4146"/>
              <dgm:constr type="w" for="ch" forName="ParentText" refType="w" fact="0.5463"/>
              <dgm:constr type="h" for="ch" forName="ParentText" refType="h" fact="0.5122"/>
              <dgm:constr type="l" for="ch" forName="tlFrame" refType="w" fact="0"/>
              <dgm:constr type="t" for="ch" forName="tlFrame" refType="h" fact="0.3415"/>
              <dgm:constr type="w" for="ch" forName="tlFrame" refType="w" fact="0.1312"/>
              <dgm:constr type="h" for="ch" forName="tlFrame" refType="h" fact="0.1992"/>
              <dgm:constr type="l" for="ch" forName="trFrame" refType="w" fact="0.5153"/>
              <dgm:constr type="t" for="ch" forName="trFrame" refType="h" fact="0.3415"/>
              <dgm:constr type="w" for="ch" forName="trFrame" refType="w" fact="0.1312"/>
              <dgm:constr type="h" for="ch" forName="trFrame" refType="h" fact="0.1992"/>
              <dgm:constr type="l" for="ch" forName="blFrame" refType="w" fact="0"/>
              <dgm:constr type="t" for="ch" forName="blFrame" refType="h" fact="0.8008"/>
              <dgm:constr type="w" for="ch" forName="blFrame" refType="w" fact="0.1312"/>
              <dgm:constr type="h" for="ch" forName="blFrame" refType="h" fact="0.1992"/>
              <dgm:constr type="l" for="ch" forName="brFrame" refType="w" fact="0.5153"/>
              <dgm:constr type="t" for="ch" forName="brFrame" refType="h" fact="0.8008"/>
              <dgm:constr type="w" for="ch" forName="brFrame" refType="w" fact="0.1312"/>
              <dgm:constr type="h" for="ch" forName="brFrame" refType="h" fact="0.1992"/>
            </dgm:constrLst>
          </dgm:else>
        </dgm:choose>
        <dgm:layoutNode name="Imag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tlFrame" styleLbl="node1">
          <dgm:alg type="sp"/>
          <dgm:shape xmlns:r="http://schemas.openxmlformats.org/officeDocument/2006/relationships" type="halfFrame" r:blip="">
            <dgm:adjLst>
              <dgm:adj idx="1" val="0.2577"/>
              <dgm:adj idx="2" val="0.2577"/>
            </dgm:adjLst>
          </dgm:shape>
          <dgm:presOf/>
        </dgm:layoutNode>
        <dgm:layoutNode name="trFrame" styleLbl="node1">
          <dgm:alg type="sp"/>
          <dgm:shape xmlns:r="http://schemas.openxmlformats.org/officeDocument/2006/relationships" rot="90" type="halfFrame" r:blip="">
            <dgm:adjLst>
              <dgm:adj idx="1" val="0.2577"/>
              <dgm:adj idx="2" val="0.2577"/>
            </dgm:adjLst>
          </dgm:shape>
          <dgm:presOf/>
        </dgm:layoutNode>
        <dgm:layoutNode name="blFrame" styleLbl="node1">
          <dgm:alg type="sp"/>
          <dgm:shape xmlns:r="http://schemas.openxmlformats.org/officeDocument/2006/relationships" rot="270" type="halfFrame" r:blip="">
            <dgm:adjLst>
              <dgm:adj idx="1" val="0.2577"/>
              <dgm:adj idx="2" val="0.2577"/>
            </dgm:adjLst>
          </dgm:shape>
          <dgm:presOf/>
        </dgm:layoutNode>
        <dgm:layoutNode name="brFrame" styleLbl="node1">
          <dgm:alg type="sp"/>
          <dgm:shape xmlns:r="http://schemas.openxmlformats.org/officeDocument/2006/relationships" rot="180" type="halfFrame" r:blip="">
            <dgm:adjLst>
              <dgm:adj idx="1" val="0.2577"/>
              <dgm:adj idx="2" val="0.2577"/>
            </dgm:adjLst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 dirty="0"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 dirty="0"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 hasCustomPrompt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r>
              <a:rPr lang="es-CO" dirty="0"/>
              <a:t>Haga clic para agregar texto</a:t>
            </a:r>
            <a:endParaRPr dirty="0"/>
          </a:p>
        </p:txBody>
      </p:sp>
      <p:sp>
        <p:nvSpPr>
          <p:cNvPr id="7" name="Marcador de texto 17"/>
          <p:cNvSpPr txBox="1">
            <a:spLocks/>
          </p:cNvSpPr>
          <p:nvPr/>
        </p:nvSpPr>
        <p:spPr>
          <a:xfrm>
            <a:off x="471900" y="4689439"/>
            <a:ext cx="3674798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tx1"/>
                </a:solidFill>
              </a:rPr>
              <a:t>Oliver Castellanos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 hasCustomPrompt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 sz="1400">
                <a:solidFill>
                  <a:schemeClr val="bg2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r>
              <a:rPr lang="es-CO" dirty="0"/>
              <a:t>Haga clic para agregar texto</a:t>
            </a:r>
          </a:p>
          <a:p>
            <a:endParaRPr dirty="0"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 hasCustomPrompt="1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 sz="1400">
                <a:solidFill>
                  <a:schemeClr val="bg2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r>
              <a:rPr lang="es-CO" dirty="0"/>
              <a:t>Haga clic para agregar texto</a:t>
            </a:r>
          </a:p>
          <a:p>
            <a:endParaRPr dirty="0"/>
          </a:p>
        </p:txBody>
      </p:sp>
      <p:sp>
        <p:nvSpPr>
          <p:cNvPr id="8" name="Marcador de texto 17"/>
          <p:cNvSpPr txBox="1">
            <a:spLocks/>
          </p:cNvSpPr>
          <p:nvPr/>
        </p:nvSpPr>
        <p:spPr>
          <a:xfrm>
            <a:off x="163556" y="4689439"/>
            <a:ext cx="3674798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tx1"/>
                </a:solidFill>
              </a:rPr>
              <a:t>Oliver Castellanos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tx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 dirty="0"/>
          </a:p>
        </p:txBody>
      </p:sp>
      <p:sp>
        <p:nvSpPr>
          <p:cNvPr id="54" name="Google Shape;54;p9"/>
          <p:cNvSpPr txBox="1">
            <a:spLocks noGrp="1"/>
          </p:cNvSpPr>
          <p:nvPr>
            <p:ph type="subTitle" idx="1" hasCustomPrompt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tabLst/>
              <a:defRPr sz="2100">
                <a:solidFill>
                  <a:schemeClr val="bg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s-CO" dirty="0"/>
              <a:t>Haga clic para agregar texto</a:t>
            </a:r>
          </a:p>
          <a:p>
            <a:endParaRPr dirty="0"/>
          </a:p>
        </p:txBody>
      </p:sp>
      <p:sp>
        <p:nvSpPr>
          <p:cNvPr id="55" name="Google Shape;55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018"/>
            <a:ext cx="1967023" cy="417992"/>
          </a:xfrm>
          <a:prstGeom prst="rect">
            <a:avLst/>
          </a:prstGeom>
        </p:spPr>
      </p:pic>
      <p:sp>
        <p:nvSpPr>
          <p:cNvPr id="10" name="Marcador de texto 17"/>
          <p:cNvSpPr txBox="1">
            <a:spLocks/>
          </p:cNvSpPr>
          <p:nvPr/>
        </p:nvSpPr>
        <p:spPr>
          <a:xfrm>
            <a:off x="163556" y="4689439"/>
            <a:ext cx="3674798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tx1"/>
                </a:solidFill>
              </a:rPr>
              <a:t>Oliver Castellanos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tx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 hasCustomPrompt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bg2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r>
              <a:rPr lang="es-CO" dirty="0"/>
              <a:t>Haga clic para agregar texto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707" y="4583880"/>
            <a:ext cx="1244009" cy="35716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641" y="3955308"/>
            <a:ext cx="818708" cy="498047"/>
          </a:xfrm>
          <a:prstGeom prst="rect">
            <a:avLst/>
          </a:prstGeom>
        </p:spPr>
      </p:pic>
      <p:sp>
        <p:nvSpPr>
          <p:cNvPr id="7" name="Marcador de texto 17"/>
          <p:cNvSpPr txBox="1">
            <a:spLocks/>
          </p:cNvSpPr>
          <p:nvPr/>
        </p:nvSpPr>
        <p:spPr>
          <a:xfrm>
            <a:off x="5311123" y="218815"/>
            <a:ext cx="3047477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s-ES" dirty="0">
                <a:solidFill>
                  <a:schemeClr val="tx1"/>
                </a:solidFill>
              </a:rPr>
              <a:t>English</a:t>
            </a:r>
          </a:p>
        </p:txBody>
      </p:sp>
      <p:sp>
        <p:nvSpPr>
          <p:cNvPr id="10" name="Marcador de texto 17"/>
          <p:cNvSpPr txBox="1">
            <a:spLocks/>
          </p:cNvSpPr>
          <p:nvPr/>
        </p:nvSpPr>
        <p:spPr>
          <a:xfrm>
            <a:off x="471900" y="4689439"/>
            <a:ext cx="3674798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bg2"/>
                </a:solidFill>
              </a:rPr>
              <a:t>Oliver Castellanos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En blanco">
    <p:bg>
      <p:bgPr>
        <a:solidFill>
          <a:schemeClr val="accent4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707" y="4583880"/>
            <a:ext cx="1244009" cy="35716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641" y="3955308"/>
            <a:ext cx="818708" cy="498047"/>
          </a:xfrm>
          <a:prstGeom prst="rect">
            <a:avLst/>
          </a:prstGeom>
        </p:spPr>
      </p:pic>
      <p:sp>
        <p:nvSpPr>
          <p:cNvPr id="5" name="Marcador de texto 17"/>
          <p:cNvSpPr txBox="1">
            <a:spLocks/>
          </p:cNvSpPr>
          <p:nvPr/>
        </p:nvSpPr>
        <p:spPr>
          <a:xfrm>
            <a:off x="5311123" y="218815"/>
            <a:ext cx="3047477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s-ES" dirty="0">
                <a:solidFill>
                  <a:schemeClr val="tx1"/>
                </a:solidFill>
              </a:rPr>
              <a:t>English</a:t>
            </a:r>
          </a:p>
        </p:txBody>
      </p:sp>
      <p:sp>
        <p:nvSpPr>
          <p:cNvPr id="6" name="Marcador de texto 17"/>
          <p:cNvSpPr txBox="1">
            <a:spLocks/>
          </p:cNvSpPr>
          <p:nvPr/>
        </p:nvSpPr>
        <p:spPr>
          <a:xfrm>
            <a:off x="265499" y="4689439"/>
            <a:ext cx="3674798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bg2"/>
                </a:solidFill>
              </a:rPr>
              <a:t>Oliver Castellanos</a:t>
            </a:r>
          </a:p>
        </p:txBody>
      </p:sp>
      <p:sp>
        <p:nvSpPr>
          <p:cNvPr id="7" name="Google Shape;53;p9"/>
          <p:cNvSpPr txBox="1">
            <a:spLocks noGrp="1"/>
          </p:cNvSpPr>
          <p:nvPr>
            <p:ph type="title"/>
          </p:nvPr>
        </p:nvSpPr>
        <p:spPr>
          <a:xfrm>
            <a:off x="299895" y="954892"/>
            <a:ext cx="8222100" cy="7795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tx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r>
              <a:rPr lang="es-ES" dirty="0"/>
              <a:t>Haga clic para modificar el estilo de título del patrón</a:t>
            </a:r>
            <a:endParaRPr dirty="0"/>
          </a:p>
        </p:txBody>
      </p:sp>
      <p:sp>
        <p:nvSpPr>
          <p:cNvPr id="8" name="Google Shape;27;p4"/>
          <p:cNvSpPr txBox="1">
            <a:spLocks noGrp="1"/>
          </p:cNvSpPr>
          <p:nvPr>
            <p:ph type="body" idx="1" hasCustomPrompt="1"/>
          </p:nvPr>
        </p:nvSpPr>
        <p:spPr>
          <a:xfrm>
            <a:off x="265499" y="1864996"/>
            <a:ext cx="8222100" cy="25174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r>
              <a:rPr lang="es-CO" dirty="0"/>
              <a:t>Haga clic para agregar texto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blipFill dpi="0" rotWithShape="1">
          <a:blip r:embed="rId9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2309643"/>
            <a:ext cx="78867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745" y="4457833"/>
            <a:ext cx="1509823" cy="58406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75" y="3963042"/>
            <a:ext cx="812531" cy="49479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018"/>
            <a:ext cx="1967023" cy="41799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555932" y="149342"/>
            <a:ext cx="588067" cy="765058"/>
          </a:xfrm>
          <a:prstGeom prst="rect">
            <a:avLst/>
          </a:prstGeom>
        </p:spPr>
      </p:pic>
      <p:sp>
        <p:nvSpPr>
          <p:cNvPr id="18" name="Marcador de texto 17"/>
          <p:cNvSpPr>
            <a:spLocks noGrp="1"/>
          </p:cNvSpPr>
          <p:nvPr>
            <p:ph type="body" idx="1"/>
          </p:nvPr>
        </p:nvSpPr>
        <p:spPr>
          <a:xfrm>
            <a:off x="471900" y="3096567"/>
            <a:ext cx="7886700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agregar subtítulo</a:t>
            </a:r>
          </a:p>
        </p:txBody>
      </p:sp>
      <p:sp>
        <p:nvSpPr>
          <p:cNvPr id="20" name="Marcador de texto 17"/>
          <p:cNvSpPr txBox="1">
            <a:spLocks/>
          </p:cNvSpPr>
          <p:nvPr/>
        </p:nvSpPr>
        <p:spPr>
          <a:xfrm>
            <a:off x="5311123" y="218815"/>
            <a:ext cx="3047477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s-ES" dirty="0"/>
              <a:t>English</a:t>
            </a:r>
          </a:p>
        </p:txBody>
      </p:sp>
      <p:sp>
        <p:nvSpPr>
          <p:cNvPr id="21" name="Marcador de texto 17"/>
          <p:cNvSpPr txBox="1">
            <a:spLocks/>
          </p:cNvSpPr>
          <p:nvPr/>
        </p:nvSpPr>
        <p:spPr>
          <a:xfrm>
            <a:off x="129624" y="4689439"/>
            <a:ext cx="3674798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/>
              <a:t>Oliver Castellanos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5" r:id="rId5"/>
    <p:sldLayoutId id="2147483657" r:id="rId6"/>
    <p:sldLayoutId id="214748365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000" b="1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Noto_Emoji_Oreo_1f913.svg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26259-family-guy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Copa_USA_(1992)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33721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p9OPaD4LNGU?feature=oembed" TargetMode="Externa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Family 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O" dirty="0"/>
              <a:t>UNIT 3A</a:t>
            </a:r>
          </a:p>
        </p:txBody>
      </p:sp>
    </p:spTree>
    <p:extLst>
      <p:ext uri="{BB962C8B-B14F-4D97-AF65-F5344CB8AC3E}">
        <p14:creationId xmlns:p14="http://schemas.microsoft.com/office/powerpoint/2010/main" val="2673049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exercise </a:t>
            </a:r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F297DA2F-8A06-4001-A62F-34B868622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51441" y="2071475"/>
            <a:ext cx="4233265" cy="2710200"/>
          </a:xfrm>
        </p:spPr>
        <p:txBody>
          <a:bodyPr/>
          <a:lstStyle/>
          <a:p>
            <a:pPr marL="482600" indent="-342900">
              <a:lnSpc>
                <a:spcPct val="150000"/>
              </a:lnSpc>
              <a:buAutoNum type="alphaUcPeriod"/>
            </a:pPr>
            <a:r>
              <a:rPr lang="en-US" dirty="0"/>
              <a:t>Three children born to the same mother at the same time.</a:t>
            </a:r>
          </a:p>
          <a:p>
            <a:pPr marL="482600" indent="-342900">
              <a:lnSpc>
                <a:spcPct val="150000"/>
              </a:lnSpc>
              <a:buAutoNum type="alphaUcPeriod"/>
            </a:pPr>
            <a:r>
              <a:rPr lang="en-US" dirty="0"/>
              <a:t>A male godparent.</a:t>
            </a:r>
          </a:p>
          <a:p>
            <a:pPr marL="482600" indent="-342900">
              <a:lnSpc>
                <a:spcPct val="150000"/>
              </a:lnSpc>
              <a:buAutoNum type="alphaUcPeriod"/>
            </a:pPr>
            <a:r>
              <a:rPr lang="en-US" dirty="0"/>
              <a:t>Two children born to the same mother on the same occasion.  </a:t>
            </a:r>
          </a:p>
          <a:p>
            <a:pPr marL="482600" indent="-342900">
              <a:lnSpc>
                <a:spcPct val="150000"/>
              </a:lnSpc>
              <a:buAutoNum type="alphaUcPeriod"/>
            </a:pPr>
            <a:r>
              <a:rPr lang="en-US" dirty="0"/>
              <a:t>The grandmother of one of your parents. </a:t>
            </a:r>
          </a:p>
          <a:p>
            <a:pPr marL="482600" indent="-342900">
              <a:lnSpc>
                <a:spcPct val="150000"/>
              </a:lnSpc>
              <a:buAutoNum type="alphaUcPeriod"/>
            </a:pPr>
            <a:r>
              <a:rPr lang="en-US" dirty="0"/>
              <a:t>The woman who is married to someone’s father but who isn’t their real mother. </a:t>
            </a:r>
          </a:p>
          <a:p>
            <a:pPr marL="482600" indent="-342900">
              <a:lnSpc>
                <a:spcPct val="150000"/>
              </a:lnSpc>
              <a:buAutoNum type="arabicPeriod"/>
            </a:pPr>
            <a:endParaRPr lang="en-US" dirty="0"/>
          </a:p>
          <a:p>
            <a:pPr marL="482600" indent="-342900">
              <a:lnSpc>
                <a:spcPct val="150000"/>
              </a:lnSpc>
              <a:buAutoNum type="arabicPeriod"/>
            </a:pPr>
            <a:endParaRPr lang="en-US" dirty="0"/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969CC49D-46C5-435D-8689-57929934F6B5}"/>
              </a:ext>
            </a:extLst>
          </p:cNvPr>
          <p:cNvSpPr txBox="1">
            <a:spLocks/>
          </p:cNvSpPr>
          <p:nvPr/>
        </p:nvSpPr>
        <p:spPr>
          <a:xfrm>
            <a:off x="624301" y="2071475"/>
            <a:ext cx="3514174" cy="2710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82600" indent="-342900">
              <a:lnSpc>
                <a:spcPct val="150000"/>
              </a:lnSpc>
              <a:buFont typeface="Arial"/>
              <a:buAutoNum type="arabicPeriod"/>
            </a:pPr>
            <a:r>
              <a:rPr lang="en-US" dirty="0"/>
              <a:t>Godfather</a:t>
            </a:r>
          </a:p>
          <a:p>
            <a:pPr marL="482600" indent="-342900">
              <a:lnSpc>
                <a:spcPct val="150000"/>
              </a:lnSpc>
              <a:buFont typeface="Arial"/>
              <a:buAutoNum type="arabicPeriod"/>
            </a:pPr>
            <a:r>
              <a:rPr lang="en-US" dirty="0"/>
              <a:t>Great-Grandmother</a:t>
            </a:r>
          </a:p>
          <a:p>
            <a:pPr marL="482600" indent="-342900">
              <a:lnSpc>
                <a:spcPct val="150000"/>
              </a:lnSpc>
              <a:buFont typeface="Arial"/>
              <a:buAutoNum type="arabicPeriod"/>
            </a:pPr>
            <a:r>
              <a:rPr lang="en-US" dirty="0"/>
              <a:t>Stepmother </a:t>
            </a:r>
          </a:p>
          <a:p>
            <a:pPr marL="482600" indent="-342900">
              <a:lnSpc>
                <a:spcPct val="150000"/>
              </a:lnSpc>
              <a:buFont typeface="Arial"/>
              <a:buAutoNum type="arabicPeriod"/>
            </a:pPr>
            <a:r>
              <a:rPr lang="en-US" dirty="0"/>
              <a:t>Triplets</a:t>
            </a:r>
          </a:p>
          <a:p>
            <a:pPr marL="482600" indent="-342900">
              <a:lnSpc>
                <a:spcPct val="150000"/>
              </a:lnSpc>
              <a:buFont typeface="Arial"/>
              <a:buAutoNum type="arabicPeriod"/>
            </a:pPr>
            <a:r>
              <a:rPr lang="en-US" dirty="0"/>
              <a:t>Twins </a:t>
            </a:r>
          </a:p>
          <a:p>
            <a:pPr marL="482600" indent="-342900">
              <a:lnSpc>
                <a:spcPct val="150000"/>
              </a:lnSpc>
              <a:buFont typeface="Arial"/>
              <a:buAutoNum type="arabicPeriod"/>
            </a:pPr>
            <a:endParaRPr lang="en-US" dirty="0"/>
          </a:p>
          <a:p>
            <a:pPr marL="482600" indent="-342900">
              <a:lnSpc>
                <a:spcPct val="150000"/>
              </a:lnSpc>
              <a:buFont typeface="Arial"/>
              <a:buAutoNum type="arabicPeriod"/>
            </a:pPr>
            <a:endParaRPr lang="en-US" dirty="0"/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9189193B-1AA0-47A6-B346-B651C8D34ADE}"/>
              </a:ext>
            </a:extLst>
          </p:cNvPr>
          <p:cNvCxnSpPr>
            <a:cxnSpLocks/>
          </p:cNvCxnSpPr>
          <p:nvPr/>
        </p:nvCxnSpPr>
        <p:spPr>
          <a:xfrm flipV="1">
            <a:off x="1846555" y="2379216"/>
            <a:ext cx="2636668" cy="92327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519FDFF6-FEA9-4EA5-9B4C-6366BA014576}"/>
              </a:ext>
            </a:extLst>
          </p:cNvPr>
          <p:cNvCxnSpPr>
            <a:cxnSpLocks/>
          </p:cNvCxnSpPr>
          <p:nvPr/>
        </p:nvCxnSpPr>
        <p:spPr>
          <a:xfrm>
            <a:off x="2068497" y="2379216"/>
            <a:ext cx="2414726" cy="5948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1A535CD6-4D70-4992-88DD-4DCFC1152460}"/>
              </a:ext>
            </a:extLst>
          </p:cNvPr>
          <p:cNvCxnSpPr>
            <a:cxnSpLocks/>
          </p:cNvCxnSpPr>
          <p:nvPr/>
        </p:nvCxnSpPr>
        <p:spPr>
          <a:xfrm flipV="1">
            <a:off x="1686757" y="3302493"/>
            <a:ext cx="2796466" cy="3107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6238A76B-1F28-45AA-AF50-68404E9A8EF2}"/>
              </a:ext>
            </a:extLst>
          </p:cNvPr>
          <p:cNvCxnSpPr>
            <a:cxnSpLocks/>
          </p:cNvCxnSpPr>
          <p:nvPr/>
        </p:nvCxnSpPr>
        <p:spPr>
          <a:xfrm>
            <a:off x="2778711" y="2689934"/>
            <a:ext cx="1704512" cy="12517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E3D7CFD0-C7E2-4727-B017-D13C1CA94394}"/>
              </a:ext>
            </a:extLst>
          </p:cNvPr>
          <p:cNvCxnSpPr>
            <a:cxnSpLocks/>
          </p:cNvCxnSpPr>
          <p:nvPr/>
        </p:nvCxnSpPr>
        <p:spPr>
          <a:xfrm>
            <a:off x="2130641" y="2974020"/>
            <a:ext cx="2414726" cy="12517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n 23" descr="Icono&#10;&#10;Descripción generada automáticamente">
            <a:extLst>
              <a:ext uri="{FF2B5EF4-FFF2-40B4-BE49-F238E27FC236}">
                <a16:creationId xmlns:a16="http://schemas.microsoft.com/office/drawing/2014/main" id="{697145E2-309A-4689-96FD-342F3297B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56439" y="143263"/>
            <a:ext cx="1198547" cy="1440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432714F-D03A-4E77-A738-97A0E59B62C4}"/>
              </a:ext>
            </a:extLst>
          </p:cNvPr>
          <p:cNvSpPr txBox="1"/>
          <p:nvPr/>
        </p:nvSpPr>
        <p:spPr>
          <a:xfrm>
            <a:off x="2778711" y="4864962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Game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</p:txBody>
      </p:sp>
    </p:spTree>
    <p:extLst>
      <p:ext uri="{BB962C8B-B14F-4D97-AF65-F5344CB8AC3E}">
        <p14:creationId xmlns:p14="http://schemas.microsoft.com/office/powerpoint/2010/main" val="177713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448" y="871890"/>
            <a:ext cx="2795083" cy="767700"/>
          </a:xfrm>
        </p:spPr>
        <p:txBody>
          <a:bodyPr/>
          <a:lstStyle/>
          <a:p>
            <a:r>
              <a:rPr lang="en-US"/>
              <a:t>Possessive ‘s </a:t>
            </a:r>
            <a:endParaRPr lang="en-US" dirty="0"/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F297DA2F-8A06-4001-A62F-34B868622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</p:spPr>
        <p:txBody>
          <a:bodyPr/>
          <a:lstStyle/>
          <a:p>
            <a:pPr marL="139700" indent="0">
              <a:lnSpc>
                <a:spcPct val="150000"/>
              </a:lnSpc>
              <a:buNone/>
            </a:pPr>
            <a:r>
              <a:rPr lang="en-US" dirty="0"/>
              <a:t> </a:t>
            </a:r>
          </a:p>
          <a:p>
            <a:pPr marL="482600" indent="-342900">
              <a:lnSpc>
                <a:spcPct val="150000"/>
              </a:lnSpc>
              <a:buAutoNum type="arabicPeriod"/>
            </a:pPr>
            <a:endParaRPr lang="en-US" dirty="0"/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Imagen 3" descr="Texto, Chat o mensaje de texto&#10;&#10;Descripción generada automáticamente">
            <a:extLst>
              <a:ext uri="{FF2B5EF4-FFF2-40B4-BE49-F238E27FC236}">
                <a16:creationId xmlns:a16="http://schemas.microsoft.com/office/drawing/2014/main" id="{D0D96CDD-E517-44C4-8078-0A88FD3CD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613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3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527" y="934034"/>
            <a:ext cx="1987215" cy="767700"/>
          </a:xfrm>
        </p:spPr>
        <p:txBody>
          <a:bodyPr/>
          <a:lstStyle/>
          <a:p>
            <a:r>
              <a:rPr lang="en-US" dirty="0"/>
              <a:t>The Browns </a:t>
            </a:r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F297DA2F-8A06-4001-A62F-34B868622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78222" y="1701734"/>
            <a:ext cx="1865778" cy="2710200"/>
          </a:xfrm>
        </p:spPr>
        <p:txBody>
          <a:bodyPr/>
          <a:lstStyle/>
          <a:p>
            <a:pPr marL="139700" indent="0">
              <a:lnSpc>
                <a:spcPct val="150000"/>
              </a:lnSpc>
              <a:buNone/>
            </a:pPr>
            <a:r>
              <a:rPr lang="en-US" dirty="0"/>
              <a:t>8. Wife 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dirty="0"/>
              <a:t>9. Sisters 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dirty="0"/>
              <a:t>10. Parents 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dirty="0"/>
              <a:t>11. Grandchildren 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dirty="0"/>
              <a:t>12. Grandsons 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dirty="0"/>
              <a:t>13. Granddaughter </a:t>
            </a:r>
          </a:p>
          <a:p>
            <a:pPr marL="482600" indent="-342900">
              <a:lnSpc>
                <a:spcPct val="150000"/>
              </a:lnSpc>
              <a:buAutoNum type="arabicPeriod"/>
            </a:pPr>
            <a:endParaRPr lang="en-US" dirty="0"/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40BD179-7D66-4F19-B2ED-454E9F8F63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84" t="22265" r="13547" b="6623"/>
          <a:stretch/>
        </p:blipFill>
        <p:spPr>
          <a:xfrm>
            <a:off x="2192786" y="0"/>
            <a:ext cx="5085436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DFAA69D9-5B3C-4CBC-8C4C-B426ADA98925}"/>
              </a:ext>
            </a:extLst>
          </p:cNvPr>
          <p:cNvSpPr txBox="1">
            <a:spLocks/>
          </p:cNvSpPr>
          <p:nvPr/>
        </p:nvSpPr>
        <p:spPr>
          <a:xfrm>
            <a:off x="624300" y="2071475"/>
            <a:ext cx="1720884" cy="2710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82600" indent="-342900">
              <a:lnSpc>
                <a:spcPct val="150000"/>
              </a:lnSpc>
              <a:buFont typeface="Arial"/>
              <a:buAutoNum type="arabicPeriod"/>
            </a:pPr>
            <a:r>
              <a:rPr lang="en-US" dirty="0"/>
              <a:t>Husband</a:t>
            </a:r>
          </a:p>
          <a:p>
            <a:pPr marL="482600" indent="-342900">
              <a:lnSpc>
                <a:spcPct val="150000"/>
              </a:lnSpc>
              <a:buFont typeface="Arial"/>
              <a:buAutoNum type="arabicPeriod"/>
            </a:pPr>
            <a:r>
              <a:rPr lang="en-US" dirty="0"/>
              <a:t>Children</a:t>
            </a:r>
          </a:p>
          <a:p>
            <a:pPr marL="482600" indent="-342900">
              <a:lnSpc>
                <a:spcPct val="150000"/>
              </a:lnSpc>
              <a:buFont typeface="Arial"/>
              <a:buAutoNum type="arabicPeriod"/>
            </a:pPr>
            <a:r>
              <a:rPr lang="en-US" dirty="0"/>
              <a:t>Son</a:t>
            </a:r>
          </a:p>
          <a:p>
            <a:pPr marL="482600" indent="-342900">
              <a:lnSpc>
                <a:spcPct val="150000"/>
              </a:lnSpc>
              <a:buFont typeface="Arial"/>
              <a:buAutoNum type="arabicPeriod"/>
            </a:pPr>
            <a:r>
              <a:rPr lang="en-US" dirty="0"/>
              <a:t>Daughter </a:t>
            </a:r>
          </a:p>
          <a:p>
            <a:pPr marL="482600" indent="-342900">
              <a:lnSpc>
                <a:spcPct val="150000"/>
              </a:lnSpc>
              <a:buFont typeface="Arial"/>
              <a:buAutoNum type="arabicPeriod"/>
            </a:pPr>
            <a:r>
              <a:rPr lang="en-US" dirty="0"/>
              <a:t>Father </a:t>
            </a:r>
          </a:p>
          <a:p>
            <a:pPr marL="482600" indent="-342900">
              <a:lnSpc>
                <a:spcPct val="150000"/>
              </a:lnSpc>
              <a:buFont typeface="Arial"/>
              <a:buAutoNum type="arabicPeriod"/>
            </a:pPr>
            <a:r>
              <a:rPr lang="en-US" dirty="0"/>
              <a:t>Mother </a:t>
            </a:r>
          </a:p>
          <a:p>
            <a:pPr marL="482600" indent="-342900">
              <a:lnSpc>
                <a:spcPct val="150000"/>
              </a:lnSpc>
              <a:buFont typeface="Arial"/>
              <a:buAutoNum type="arabicPeriod"/>
            </a:pPr>
            <a:r>
              <a:rPr lang="en-US" dirty="0"/>
              <a:t>Brother </a:t>
            </a:r>
          </a:p>
          <a:p>
            <a:pPr marL="482600" indent="-342900">
              <a:lnSpc>
                <a:spcPct val="150000"/>
              </a:lnSpc>
              <a:buFont typeface="Arial"/>
              <a:buAutoNum type="arabicPeriod"/>
            </a:pPr>
            <a:endParaRPr lang="en-US" dirty="0"/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7FF3681C-945F-4A01-9B96-237E1083749A}"/>
              </a:ext>
            </a:extLst>
          </p:cNvPr>
          <p:cNvSpPr txBox="1">
            <a:spLocks/>
          </p:cNvSpPr>
          <p:nvPr/>
        </p:nvSpPr>
        <p:spPr>
          <a:xfrm>
            <a:off x="1982777" y="4366680"/>
            <a:ext cx="1535836" cy="64612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/>
              <a:t>14. Aunts</a:t>
            </a:r>
          </a:p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/>
              <a:t>15. Uncle  </a:t>
            </a:r>
          </a:p>
          <a:p>
            <a:pPr marL="482600" indent="-342900">
              <a:lnSpc>
                <a:spcPct val="150000"/>
              </a:lnSpc>
              <a:buFont typeface="Arial"/>
              <a:buAutoNum type="arabicPeriod"/>
            </a:pPr>
            <a:endParaRPr lang="en-US" dirty="0"/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DCEE72CD-91BD-49C2-BD1A-CF9130E72EB3}"/>
              </a:ext>
            </a:extLst>
          </p:cNvPr>
          <p:cNvSpPr txBox="1">
            <a:spLocks/>
          </p:cNvSpPr>
          <p:nvPr/>
        </p:nvSpPr>
        <p:spPr>
          <a:xfrm>
            <a:off x="2957109" y="4366680"/>
            <a:ext cx="1778395" cy="64612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/>
              <a:t>16. Cousins </a:t>
            </a:r>
          </a:p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/>
              <a:t>17. Grandparents  </a:t>
            </a:r>
          </a:p>
          <a:p>
            <a:pPr marL="482600" indent="-342900">
              <a:lnSpc>
                <a:spcPct val="150000"/>
              </a:lnSpc>
              <a:buFont typeface="Arial"/>
              <a:buAutoNum type="arabicPeriod"/>
            </a:pPr>
            <a:endParaRPr lang="en-US" dirty="0"/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A6D6CC47-F168-42B2-A4F0-8F737D7E01A3}"/>
              </a:ext>
            </a:extLst>
          </p:cNvPr>
          <p:cNvSpPr txBox="1">
            <a:spLocks/>
          </p:cNvSpPr>
          <p:nvPr/>
        </p:nvSpPr>
        <p:spPr>
          <a:xfrm>
            <a:off x="4481903" y="4366680"/>
            <a:ext cx="1778395" cy="64612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/>
              <a:t>18. Grandfather</a:t>
            </a:r>
          </a:p>
          <a:p>
            <a:pPr marL="139700" indent="0">
              <a:lnSpc>
                <a:spcPct val="150000"/>
              </a:lnSpc>
              <a:buFont typeface="Arial"/>
              <a:buNone/>
            </a:pPr>
            <a:r>
              <a:rPr lang="en-US" dirty="0"/>
              <a:t>19. Grandmother  </a:t>
            </a:r>
          </a:p>
          <a:p>
            <a:pPr marL="482600" indent="-342900">
              <a:lnSpc>
                <a:spcPct val="150000"/>
              </a:lnSpc>
              <a:buFont typeface="Arial"/>
              <a:buAutoNum type="arabicPeriod"/>
            </a:pPr>
            <a:endParaRPr lang="en-US" dirty="0"/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y2mate.com - Elem CD1 37">
            <a:hlinkClick r:id="" action="ppaction://media"/>
            <a:extLst>
              <a:ext uri="{FF2B5EF4-FFF2-40B4-BE49-F238E27FC236}">
                <a16:creationId xmlns:a16="http://schemas.microsoft.com/office/drawing/2014/main" id="{BAE739C3-FB32-4C56-85FC-F489AD5E31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00513" y="731566"/>
            <a:ext cx="609600" cy="6096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4C62AC02-F7C2-4C21-ACC1-5A8BA58D9BF5}"/>
              </a:ext>
            </a:extLst>
          </p:cNvPr>
          <p:cNvSpPr txBox="1"/>
          <p:nvPr/>
        </p:nvSpPr>
        <p:spPr>
          <a:xfrm>
            <a:off x="6365289" y="4480114"/>
            <a:ext cx="2663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Redston</a:t>
            </a:r>
            <a:r>
              <a:rPr lang="en-US" sz="800" dirty="0"/>
              <a:t>, C., &amp; Cunningham, G. (2019). face2face Elementary Student's Book, UNIT 2B The Browns. In </a:t>
            </a:r>
            <a:r>
              <a:rPr lang="en-US" sz="800" i="1" dirty="0"/>
              <a:t>face2face Elementary Student's Book</a:t>
            </a:r>
            <a:r>
              <a:rPr lang="en-US" sz="800" dirty="0"/>
              <a:t> (2nd ed., pp. 18–19). essay, Cambridge University Press. </a:t>
            </a:r>
          </a:p>
        </p:txBody>
      </p:sp>
    </p:spTree>
    <p:extLst>
      <p:ext uri="{BB962C8B-B14F-4D97-AF65-F5344CB8AC3E}">
        <p14:creationId xmlns:p14="http://schemas.microsoft.com/office/powerpoint/2010/main" val="188574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build="p"/>
      <p:bldP spid="6" grpId="0" build="p"/>
      <p:bldP spid="8" grpId="0" build="p"/>
      <p:bldP spid="9" grpId="0" build="p"/>
      <p:bldP spid="1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family </a:t>
            </a:r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F297DA2F-8A06-4001-A62F-34B868622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900" y="1919075"/>
            <a:ext cx="4330919" cy="2710200"/>
          </a:xfrm>
        </p:spPr>
        <p:txBody>
          <a:bodyPr/>
          <a:lstStyle/>
          <a:p>
            <a:pPr marL="482600" indent="-342900">
              <a:lnSpc>
                <a:spcPct val="150000"/>
              </a:lnSpc>
              <a:buAutoNum type="arabicPeriod"/>
            </a:pPr>
            <a:r>
              <a:rPr lang="en-US" dirty="0"/>
              <a:t>How many brothers and sisters have you got? </a:t>
            </a:r>
          </a:p>
          <a:p>
            <a:pPr marL="482600" indent="-342900">
              <a:lnSpc>
                <a:spcPct val="150000"/>
              </a:lnSpc>
              <a:buAutoNum type="arabicPeriod"/>
            </a:pPr>
            <a:r>
              <a:rPr lang="en-US" dirty="0"/>
              <a:t>How old are your parents? </a:t>
            </a:r>
          </a:p>
          <a:p>
            <a:pPr marL="482600" indent="-342900">
              <a:lnSpc>
                <a:spcPct val="150000"/>
              </a:lnSpc>
              <a:buAutoNum type="arabicPeriod"/>
            </a:pPr>
            <a:r>
              <a:rPr lang="en-US" dirty="0"/>
              <a:t>What are their names? </a:t>
            </a:r>
          </a:p>
          <a:p>
            <a:pPr marL="482600" indent="-342900">
              <a:lnSpc>
                <a:spcPct val="150000"/>
              </a:lnSpc>
              <a:buAutoNum type="arabicPeriod"/>
            </a:pPr>
            <a:r>
              <a:rPr lang="en-US" dirty="0"/>
              <a:t>Who’s your favorite member of the family? </a:t>
            </a:r>
          </a:p>
          <a:p>
            <a:pPr marL="482600" indent="-342900">
              <a:lnSpc>
                <a:spcPct val="150000"/>
              </a:lnSpc>
              <a:buAutoNum type="arabicPeriod"/>
            </a:pPr>
            <a:r>
              <a:rPr lang="en-US" dirty="0"/>
              <a:t>How often do you visit your relatives? </a:t>
            </a:r>
          </a:p>
          <a:p>
            <a:pPr marL="482600" indent="-342900">
              <a:lnSpc>
                <a:spcPct val="150000"/>
              </a:lnSpc>
              <a:buAutoNum type="arabicPeriod"/>
            </a:pPr>
            <a:endParaRPr lang="en-US" dirty="0"/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Imagen 3" descr="Dibujo de ingeniería&#10;&#10;Descripción generada automáticamente">
            <a:extLst>
              <a:ext uri="{FF2B5EF4-FFF2-40B4-BE49-F238E27FC236}">
                <a16:creationId xmlns:a16="http://schemas.microsoft.com/office/drawing/2014/main" id="{7107F62A-4F83-4D4B-BF46-C5CE676DA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82950" y="2521925"/>
            <a:ext cx="4483986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7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257" y="2937688"/>
            <a:ext cx="3001483" cy="148230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Tongue twister</a:t>
            </a: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A262F96A-D78B-4276-B81B-EBBC932F3A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1940011"/>
              </p:ext>
            </p:extLst>
          </p:nvPr>
        </p:nvGraphicFramePr>
        <p:xfrm>
          <a:off x="2592280" y="639192"/>
          <a:ext cx="5415378" cy="38440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8567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75500" y="3959441"/>
            <a:ext cx="8222100" cy="645984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English tips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1DD25080-BFC9-485D-97C0-5F7E3A30F5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9882104"/>
              </p:ext>
            </p:extLst>
          </p:nvPr>
        </p:nvGraphicFramePr>
        <p:xfrm>
          <a:off x="1276350" y="539749"/>
          <a:ext cx="6343650" cy="3546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5606AECA-988F-4A78-8EE8-C2C1A01E6B7E}"/>
              </a:ext>
            </a:extLst>
          </p:cNvPr>
          <p:cNvSpPr txBox="1"/>
          <p:nvPr/>
        </p:nvSpPr>
        <p:spPr>
          <a:xfrm>
            <a:off x="1524000" y="2707621"/>
            <a:ext cx="1299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</a:rPr>
              <a:t>Vocabulary builder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AA54727-14E5-4D64-A289-013AF9126C38}"/>
              </a:ext>
            </a:extLst>
          </p:cNvPr>
          <p:cNvSpPr txBox="1"/>
          <p:nvPr/>
        </p:nvSpPr>
        <p:spPr>
          <a:xfrm>
            <a:off x="6473578" y="3556667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Cake </a:t>
            </a:r>
          </a:p>
        </p:txBody>
      </p:sp>
    </p:spTree>
    <p:extLst>
      <p:ext uri="{BB962C8B-B14F-4D97-AF65-F5344CB8AC3E}">
        <p14:creationId xmlns:p14="http://schemas.microsoft.com/office/powerpoint/2010/main" val="274638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07CC453-0F56-41D6-8867-4247472F4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875" y="951750"/>
            <a:ext cx="56376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032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73005" y="822477"/>
            <a:ext cx="2735011" cy="1012800"/>
          </a:xfrm>
        </p:spPr>
        <p:txBody>
          <a:bodyPr/>
          <a:lstStyle/>
          <a:p>
            <a:r>
              <a:rPr lang="es-CO" dirty="0"/>
              <a:t>Agenda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03B318D-0E46-4D30-906F-441362907209}"/>
              </a:ext>
            </a:extLst>
          </p:cNvPr>
          <p:cNvSpPr txBox="1"/>
          <p:nvPr/>
        </p:nvSpPr>
        <p:spPr>
          <a:xfrm>
            <a:off x="1615736" y="2112885"/>
            <a:ext cx="32496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Review: Jobs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The Royal family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Vocabulary: Family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Grammar: Possessive ´s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Reading: The Browns</a:t>
            </a:r>
          </a:p>
        </p:txBody>
      </p:sp>
      <p:pic>
        <p:nvPicPr>
          <p:cNvPr id="5" name="Imagen 4" descr="Patrón de fondo&#10;&#10;Descripción generada automáticamente">
            <a:extLst>
              <a:ext uri="{FF2B5EF4-FFF2-40B4-BE49-F238E27FC236}">
                <a16:creationId xmlns:a16="http://schemas.microsoft.com/office/drawing/2014/main" id="{953E90CF-29CB-4E30-977B-A7844C04C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19995" y="1506751"/>
            <a:ext cx="2868526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4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The student will be able to know more about the British monarchy.  </a:t>
            </a:r>
          </a:p>
          <a:p>
            <a:pPr>
              <a:lnSpc>
                <a:spcPct val="150000"/>
              </a:lnSpc>
            </a:pPr>
            <a:r>
              <a:rPr lang="en-US" dirty="0"/>
              <a:t>The student will be able to learn the family members in different contexts.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2DB5FBC-7F85-44F2-A494-B6DE276AF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82950" y="2811447"/>
            <a:ext cx="428571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0237" y="1049443"/>
            <a:ext cx="3274477" cy="767700"/>
          </a:xfrm>
        </p:spPr>
        <p:txBody>
          <a:bodyPr/>
          <a:lstStyle/>
          <a:p>
            <a:r>
              <a:rPr lang="en-US" dirty="0"/>
              <a:t>The Royal family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9CE5180-2A66-42FC-B1E1-4E31EDB5F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48109"/>
            <a:ext cx="2160000" cy="1080000"/>
          </a:xfrm>
          <a:prstGeom prst="rect">
            <a:avLst/>
          </a:prstGeom>
        </p:spPr>
      </p:pic>
      <p:pic>
        <p:nvPicPr>
          <p:cNvPr id="3" name="Elementos multimedia en línea 2" title="The Queen of Great Britain (for beginners)">
            <a:hlinkClick r:id="" action="ppaction://media"/>
            <a:extLst>
              <a:ext uri="{FF2B5EF4-FFF2-40B4-BE49-F238E27FC236}">
                <a16:creationId xmlns:a16="http://schemas.microsoft.com/office/drawing/2014/main" id="{3224BABB-ABAB-4BAA-BC2B-F206CDE3FC4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369845" y="1817143"/>
            <a:ext cx="5734513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63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Comprehension task I</a:t>
            </a:r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F297DA2F-8A06-4001-A62F-34B868622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900" y="1919075"/>
            <a:ext cx="4206632" cy="2710200"/>
          </a:xfrm>
        </p:spPr>
        <p:txBody>
          <a:bodyPr/>
          <a:lstStyle/>
          <a:p>
            <a:pPr marL="482600" indent="-342900">
              <a:lnSpc>
                <a:spcPct val="250000"/>
              </a:lnSpc>
              <a:buAutoNum type="arabicPeriod"/>
            </a:pPr>
            <a:r>
              <a:rPr lang="en-US" dirty="0"/>
              <a:t>What’s the Queen’s name? </a:t>
            </a:r>
          </a:p>
          <a:p>
            <a:pPr marL="482600" indent="-342900">
              <a:lnSpc>
                <a:spcPct val="250000"/>
              </a:lnSpc>
              <a:buAutoNum type="arabicPeriod"/>
            </a:pPr>
            <a:r>
              <a:rPr lang="en-US" dirty="0"/>
              <a:t>How old is she? </a:t>
            </a:r>
          </a:p>
          <a:p>
            <a:pPr marL="482600" indent="-342900">
              <a:lnSpc>
                <a:spcPct val="250000"/>
              </a:lnSpc>
              <a:buAutoNum type="arabicPeriod"/>
            </a:pPr>
            <a:r>
              <a:rPr lang="en-US" dirty="0"/>
              <a:t>Where does she live? </a:t>
            </a:r>
          </a:p>
          <a:p>
            <a:pPr marL="482600" indent="-342900">
              <a:lnSpc>
                <a:spcPct val="250000"/>
              </a:lnSpc>
              <a:buAutoNum type="arabicPeriod"/>
            </a:pPr>
            <a:r>
              <a:rPr lang="en-US" dirty="0"/>
              <a:t>Who are their family members? </a:t>
            </a:r>
          </a:p>
          <a:p>
            <a:pPr marL="482600" indent="-342900">
              <a:lnSpc>
                <a:spcPct val="250000"/>
              </a:lnSpc>
              <a:buAutoNum type="arabicPeriod"/>
            </a:pPr>
            <a:r>
              <a:rPr lang="en-US" dirty="0"/>
              <a:t>What does Elizabeth like? </a:t>
            </a:r>
          </a:p>
          <a:p>
            <a:pPr marL="482600" indent="-342900">
              <a:lnSpc>
                <a:spcPct val="150000"/>
              </a:lnSpc>
              <a:buAutoNum type="arabicPeriod"/>
            </a:pPr>
            <a:endParaRPr lang="en-US" dirty="0"/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84C1B51-738A-4F85-A7C2-B102CE265D2A}"/>
              </a:ext>
            </a:extLst>
          </p:cNvPr>
          <p:cNvSpPr txBox="1"/>
          <p:nvPr/>
        </p:nvSpPr>
        <p:spPr>
          <a:xfrm>
            <a:off x="957132" y="2410410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Elizabeth II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96F049E-ADE5-43BB-B096-A28431848B87}"/>
              </a:ext>
            </a:extLst>
          </p:cNvPr>
          <p:cNvSpPr txBox="1"/>
          <p:nvPr/>
        </p:nvSpPr>
        <p:spPr>
          <a:xfrm>
            <a:off x="957132" y="2900112"/>
            <a:ext cx="121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89 years old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25805A4-70D6-48AC-BAF0-A439CCD34D65}"/>
              </a:ext>
            </a:extLst>
          </p:cNvPr>
          <p:cNvSpPr txBox="1"/>
          <p:nvPr/>
        </p:nvSpPr>
        <p:spPr>
          <a:xfrm>
            <a:off x="941300" y="3439005"/>
            <a:ext cx="2717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Buckingham palace, London.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4B4E618-FE80-4CFB-9139-F7FFBCFD3B31}"/>
              </a:ext>
            </a:extLst>
          </p:cNvPr>
          <p:cNvSpPr txBox="1"/>
          <p:nvPr/>
        </p:nvSpPr>
        <p:spPr>
          <a:xfrm>
            <a:off x="941300" y="3977898"/>
            <a:ext cx="45448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She’s got a husband, three sons and her daughter.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B1DB827-C228-47B9-87E1-C87FE7C492A9}"/>
              </a:ext>
            </a:extLst>
          </p:cNvPr>
          <p:cNvSpPr txBox="1"/>
          <p:nvPr/>
        </p:nvSpPr>
        <p:spPr>
          <a:xfrm>
            <a:off x="3027278" y="4362902"/>
            <a:ext cx="3302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She likes dogs and she has got two. </a:t>
            </a: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6B7F6A92-DA57-46DA-883D-EF55E1071A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0974128"/>
              </p:ext>
            </p:extLst>
          </p:nvPr>
        </p:nvGraphicFramePr>
        <p:xfrm>
          <a:off x="3658711" y="0"/>
          <a:ext cx="5527565" cy="5143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325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Comprehension task II </a:t>
            </a:r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F297DA2F-8A06-4001-A62F-34B868622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900" y="1919075"/>
            <a:ext cx="3132434" cy="2710200"/>
          </a:xfrm>
        </p:spPr>
        <p:txBody>
          <a:bodyPr/>
          <a:lstStyle/>
          <a:p>
            <a:pPr marL="482600" indent="-342900">
              <a:lnSpc>
                <a:spcPct val="150000"/>
              </a:lnSpc>
              <a:buAutoNum type="arabicPeriod"/>
            </a:pPr>
            <a:r>
              <a:rPr lang="en-US" dirty="0"/>
              <a:t>Who’s William’s Grandmother?  </a:t>
            </a:r>
          </a:p>
          <a:p>
            <a:pPr marL="482600" indent="-342900">
              <a:lnSpc>
                <a:spcPct val="150000"/>
              </a:lnSpc>
              <a:buAutoNum type="arabicPeriod"/>
            </a:pPr>
            <a:r>
              <a:rPr lang="en-US" dirty="0"/>
              <a:t>Who’s Elizabeth’s Great-Grandson?  </a:t>
            </a:r>
          </a:p>
          <a:p>
            <a:pPr marL="482600" indent="-342900">
              <a:lnSpc>
                <a:spcPct val="150000"/>
              </a:lnSpc>
              <a:buAutoNum type="arabicPeriod"/>
            </a:pPr>
            <a:r>
              <a:rPr lang="en-US" dirty="0"/>
              <a:t>Who’s Charles’s elder son? </a:t>
            </a:r>
          </a:p>
          <a:p>
            <a:pPr marL="482600" indent="-342900">
              <a:lnSpc>
                <a:spcPct val="150000"/>
              </a:lnSpc>
              <a:buAutoNum type="arabicPeriod"/>
            </a:pPr>
            <a:r>
              <a:rPr lang="en-US" dirty="0"/>
              <a:t>Who’s Elizabeth’s Grandson?  </a:t>
            </a:r>
          </a:p>
          <a:p>
            <a:pPr marL="482600" indent="-342900">
              <a:lnSpc>
                <a:spcPct val="150000"/>
              </a:lnSpc>
              <a:buAutoNum type="arabicPeriod"/>
            </a:pPr>
            <a:r>
              <a:rPr lang="en-US" dirty="0"/>
              <a:t>Who’s William’s son?  </a:t>
            </a:r>
          </a:p>
          <a:p>
            <a:pPr marL="482600" indent="-342900">
              <a:lnSpc>
                <a:spcPct val="150000"/>
              </a:lnSpc>
              <a:buAutoNum type="arabicPeriod"/>
            </a:pPr>
            <a:endParaRPr lang="en-US" dirty="0"/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22A5498-4402-4F39-8C4A-6052F5308C4C}"/>
              </a:ext>
            </a:extLst>
          </p:cNvPr>
          <p:cNvSpPr txBox="1"/>
          <p:nvPr/>
        </p:nvSpPr>
        <p:spPr>
          <a:xfrm>
            <a:off x="3407151" y="2049004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Elizabeth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0B8632D-5F91-4569-90C5-83278EDBCA7F}"/>
              </a:ext>
            </a:extLst>
          </p:cNvPr>
          <p:cNvSpPr txBox="1"/>
          <p:nvPr/>
        </p:nvSpPr>
        <p:spPr>
          <a:xfrm>
            <a:off x="1882417" y="2634668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George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37EC874-362C-442D-9F95-26D27A235EAA}"/>
              </a:ext>
            </a:extLst>
          </p:cNvPr>
          <p:cNvSpPr txBox="1"/>
          <p:nvPr/>
        </p:nvSpPr>
        <p:spPr>
          <a:xfrm>
            <a:off x="3185617" y="2980044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William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3043198-6859-4B81-AA1F-37769E7817C7}"/>
              </a:ext>
            </a:extLst>
          </p:cNvPr>
          <p:cNvSpPr txBox="1"/>
          <p:nvPr/>
        </p:nvSpPr>
        <p:spPr>
          <a:xfrm>
            <a:off x="3311520" y="3300242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William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26836CC-CFA6-495A-88F0-539A32F8C834}"/>
              </a:ext>
            </a:extLst>
          </p:cNvPr>
          <p:cNvSpPr txBox="1"/>
          <p:nvPr/>
        </p:nvSpPr>
        <p:spPr>
          <a:xfrm>
            <a:off x="2677017" y="3644560"/>
            <a:ext cx="811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George</a:t>
            </a:r>
          </a:p>
        </p:txBody>
      </p:sp>
      <p:pic>
        <p:nvPicPr>
          <p:cNvPr id="4" name="Imagen 3" descr="Grupo de personas sentadas en una banca&#10;&#10;Descripción generada automáticamente">
            <a:extLst>
              <a:ext uri="{FF2B5EF4-FFF2-40B4-BE49-F238E27FC236}">
                <a16:creationId xmlns:a16="http://schemas.microsoft.com/office/drawing/2014/main" id="{A0122E10-EF22-4A34-A9AF-5DAF54C200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46"/>
          <a:stretch/>
        </p:blipFill>
        <p:spPr>
          <a:xfrm>
            <a:off x="4644793" y="1374662"/>
            <a:ext cx="4443533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523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7815" y="949911"/>
            <a:ext cx="3034780" cy="767700"/>
          </a:xfrm>
        </p:spPr>
        <p:txBody>
          <a:bodyPr/>
          <a:lstStyle/>
          <a:p>
            <a:r>
              <a:rPr lang="en-US" dirty="0"/>
              <a:t>Vocabulary: Family</a:t>
            </a:r>
          </a:p>
        </p:txBody>
      </p:sp>
      <p:pic>
        <p:nvPicPr>
          <p:cNvPr id="4" name="Imagen 3" descr="Escala de tiempo&#10;&#10;Descripción generada automáticamente">
            <a:extLst>
              <a:ext uri="{FF2B5EF4-FFF2-40B4-BE49-F238E27FC236}">
                <a16:creationId xmlns:a16="http://schemas.microsoft.com/office/drawing/2014/main" id="{EFD642AA-1C87-4DEA-8741-868DF4EEB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293" y="1120563"/>
            <a:ext cx="4344828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3A779241-5644-4719-AA64-BC5DDA614B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900" y="1919075"/>
            <a:ext cx="3132434" cy="2710200"/>
          </a:xfrm>
        </p:spPr>
        <p:txBody>
          <a:bodyPr/>
          <a:lstStyle/>
          <a:p>
            <a:pPr marL="482600" indent="-342900">
              <a:lnSpc>
                <a:spcPct val="150000"/>
              </a:lnSpc>
              <a:buAutoNum type="arabicPeriod"/>
            </a:pPr>
            <a:r>
              <a:rPr lang="en-US" dirty="0"/>
              <a:t>Your sister’s mother is your… </a:t>
            </a:r>
          </a:p>
          <a:p>
            <a:pPr marL="482600" indent="-342900">
              <a:lnSpc>
                <a:spcPct val="150000"/>
              </a:lnSpc>
              <a:buAutoNum type="arabicPeriod"/>
            </a:pPr>
            <a:r>
              <a:rPr lang="en-US" dirty="0"/>
              <a:t>Your nephew’s father is your… </a:t>
            </a:r>
          </a:p>
          <a:p>
            <a:pPr marL="482600" indent="-342900">
              <a:lnSpc>
                <a:spcPct val="150000"/>
              </a:lnSpc>
              <a:buAutoNum type="arabicPeriod"/>
            </a:pPr>
            <a:r>
              <a:rPr lang="en-US" dirty="0"/>
              <a:t>Your grandmother’s son is your… </a:t>
            </a:r>
          </a:p>
          <a:p>
            <a:pPr marL="482600" indent="-342900">
              <a:lnSpc>
                <a:spcPct val="150000"/>
              </a:lnSpc>
              <a:buAutoNum type="arabicPeriod"/>
            </a:pPr>
            <a:r>
              <a:rPr lang="en-US" dirty="0"/>
              <a:t>Your uncle’s daughter is your… </a:t>
            </a:r>
          </a:p>
          <a:p>
            <a:pPr marL="482600" indent="-342900">
              <a:lnSpc>
                <a:spcPct val="150000"/>
              </a:lnSpc>
              <a:buAutoNum type="arabicPeriod"/>
            </a:pPr>
            <a:r>
              <a:rPr lang="en-US" dirty="0"/>
              <a:t>Your aunt’s husband is your… </a:t>
            </a:r>
          </a:p>
          <a:p>
            <a:pPr marL="482600" indent="-342900">
              <a:lnSpc>
                <a:spcPct val="150000"/>
              </a:lnSpc>
              <a:buAutoNum type="arabicPeriod"/>
            </a:pPr>
            <a:endParaRPr lang="en-US" dirty="0"/>
          </a:p>
          <a:p>
            <a:pPr marL="482600" indent="-342900">
              <a:lnSpc>
                <a:spcPct val="150000"/>
              </a:lnSpc>
              <a:buAutoNum type="arabicPeriod"/>
            </a:pPr>
            <a:endParaRPr lang="en-US" dirty="0"/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08C6D36-35F2-4DFB-9420-CCDA13739DDE}"/>
              </a:ext>
            </a:extLst>
          </p:cNvPr>
          <p:cNvSpPr txBox="1"/>
          <p:nvPr/>
        </p:nvSpPr>
        <p:spPr>
          <a:xfrm>
            <a:off x="3346881" y="2015231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Mother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40CB6D2-2CA2-49F7-8E89-A08E2C9C49B1}"/>
              </a:ext>
            </a:extLst>
          </p:cNvPr>
          <p:cNvSpPr txBox="1"/>
          <p:nvPr/>
        </p:nvSpPr>
        <p:spPr>
          <a:xfrm>
            <a:off x="3430967" y="2370583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Brother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D8206E7-6D74-498A-A537-CEAEB68F0C02}"/>
              </a:ext>
            </a:extLst>
          </p:cNvPr>
          <p:cNvSpPr txBox="1"/>
          <p:nvPr/>
        </p:nvSpPr>
        <p:spPr>
          <a:xfrm>
            <a:off x="1514869" y="2966398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Father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B7DFC73-7A4F-4115-9707-F82460F94E51}"/>
              </a:ext>
            </a:extLst>
          </p:cNvPr>
          <p:cNvSpPr txBox="1"/>
          <p:nvPr/>
        </p:nvSpPr>
        <p:spPr>
          <a:xfrm>
            <a:off x="1514869" y="3643947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Cousin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892ED0A-ECF3-4410-BF8C-8F2A4A5B9836}"/>
              </a:ext>
            </a:extLst>
          </p:cNvPr>
          <p:cNvSpPr txBox="1"/>
          <p:nvPr/>
        </p:nvSpPr>
        <p:spPr>
          <a:xfrm>
            <a:off x="3415144" y="3951724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Uncle</a:t>
            </a:r>
          </a:p>
        </p:txBody>
      </p:sp>
    </p:spTree>
    <p:extLst>
      <p:ext uri="{BB962C8B-B14F-4D97-AF65-F5344CB8AC3E}">
        <p14:creationId xmlns:p14="http://schemas.microsoft.com/office/powerpoint/2010/main" val="117827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Comprehension task III</a:t>
            </a:r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F297DA2F-8A06-4001-A62F-34B868622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900" y="1919075"/>
            <a:ext cx="3132434" cy="2710200"/>
          </a:xfrm>
        </p:spPr>
        <p:txBody>
          <a:bodyPr/>
          <a:lstStyle/>
          <a:p>
            <a:pPr marL="482600" indent="-342900">
              <a:lnSpc>
                <a:spcPct val="150000"/>
              </a:lnSpc>
              <a:buAutoNum type="arabicPeriod"/>
            </a:pPr>
            <a:r>
              <a:rPr lang="en-US" dirty="0"/>
              <a:t>Who’s Mona’s daughter-in-law? </a:t>
            </a:r>
          </a:p>
          <a:p>
            <a:pPr marL="482600" indent="-342900">
              <a:lnSpc>
                <a:spcPct val="150000"/>
              </a:lnSpc>
              <a:buAutoNum type="arabicPeriod"/>
            </a:pPr>
            <a:r>
              <a:rPr lang="en-US" dirty="0"/>
              <a:t>Who’s Ling’s mother? </a:t>
            </a:r>
          </a:p>
          <a:p>
            <a:pPr marL="482600" indent="-342900">
              <a:lnSpc>
                <a:spcPct val="150000"/>
              </a:lnSpc>
              <a:buAutoNum type="arabicPeriod"/>
            </a:pPr>
            <a:r>
              <a:rPr lang="en-US" dirty="0"/>
              <a:t>Who’s Herb’s brother? </a:t>
            </a:r>
          </a:p>
          <a:p>
            <a:pPr marL="482600" indent="-342900">
              <a:lnSpc>
                <a:spcPct val="150000"/>
              </a:lnSpc>
              <a:buAutoNum type="arabicPeriod"/>
            </a:pPr>
            <a:r>
              <a:rPr lang="en-US" dirty="0"/>
              <a:t>Who are Bart’s aunts? </a:t>
            </a:r>
          </a:p>
          <a:p>
            <a:pPr marL="482600" indent="-342900">
              <a:lnSpc>
                <a:spcPct val="150000"/>
              </a:lnSpc>
              <a:buAutoNum type="arabicPeriod"/>
            </a:pPr>
            <a:r>
              <a:rPr lang="en-US" dirty="0"/>
              <a:t>Who are Maggie’s Grandparents? </a:t>
            </a:r>
          </a:p>
          <a:p>
            <a:pPr marL="482600" indent="-342900">
              <a:lnSpc>
                <a:spcPct val="150000"/>
              </a:lnSpc>
              <a:buAutoNum type="arabicPeriod"/>
            </a:pPr>
            <a:endParaRPr lang="en-US" dirty="0"/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</p:txBody>
      </p:sp>
      <p:pic>
        <p:nvPicPr>
          <p:cNvPr id="14" name="Imagen 13" descr="Imagen que contiene texto&#10;&#10;Descripción generada automáticamente">
            <a:extLst>
              <a:ext uri="{FF2B5EF4-FFF2-40B4-BE49-F238E27FC236}">
                <a16:creationId xmlns:a16="http://schemas.microsoft.com/office/drawing/2014/main" id="{5412437B-4B69-4567-9B9B-116403C27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795" y="1220774"/>
            <a:ext cx="3999163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22A5498-4402-4F39-8C4A-6052F5308C4C}"/>
              </a:ext>
            </a:extLst>
          </p:cNvPr>
          <p:cNvSpPr txBox="1"/>
          <p:nvPr/>
        </p:nvSpPr>
        <p:spPr>
          <a:xfrm>
            <a:off x="1429712" y="2330052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Marge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0B8632D-5F91-4569-90C5-83278EDBCA7F}"/>
              </a:ext>
            </a:extLst>
          </p:cNvPr>
          <p:cNvSpPr txBox="1"/>
          <p:nvPr/>
        </p:nvSpPr>
        <p:spPr>
          <a:xfrm>
            <a:off x="2743551" y="2637829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Selma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37EC874-362C-442D-9F95-26D27A235EAA}"/>
              </a:ext>
            </a:extLst>
          </p:cNvPr>
          <p:cNvSpPr txBox="1"/>
          <p:nvPr/>
        </p:nvSpPr>
        <p:spPr>
          <a:xfrm>
            <a:off x="2824929" y="3020774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Homer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3043198-6859-4B81-AA1F-37769E7817C7}"/>
              </a:ext>
            </a:extLst>
          </p:cNvPr>
          <p:cNvSpPr txBox="1"/>
          <p:nvPr/>
        </p:nvSpPr>
        <p:spPr>
          <a:xfrm>
            <a:off x="2824929" y="3288190"/>
            <a:ext cx="1568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Patty and Selma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26836CC-CFA6-495A-88F0-539A32F8C834}"/>
              </a:ext>
            </a:extLst>
          </p:cNvPr>
          <p:cNvSpPr txBox="1"/>
          <p:nvPr/>
        </p:nvSpPr>
        <p:spPr>
          <a:xfrm>
            <a:off x="2223623" y="3965815"/>
            <a:ext cx="208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Abraham, Mona, Clancy and Jackie.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2046E7E-4DDB-4B07-B618-9924EE8D06CB}"/>
              </a:ext>
            </a:extLst>
          </p:cNvPr>
          <p:cNvSpPr txBox="1"/>
          <p:nvPr/>
        </p:nvSpPr>
        <p:spPr>
          <a:xfrm>
            <a:off x="2342600" y="4802539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Game </a:t>
            </a:r>
            <a:r>
              <a:rPr lang="en-US" dirty="0">
                <a:sym typeface="Wingdings" panose="05000000000000000000" pitchFamily="2" charset="2"/>
              </a:rPr>
              <a:t>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30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Vocabulary: Family II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41C6006C-5C16-4AF0-A371-793D18F441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6479555"/>
              </p:ext>
            </p:extLst>
          </p:nvPr>
        </p:nvGraphicFramePr>
        <p:xfrm>
          <a:off x="1524000" y="1506424"/>
          <a:ext cx="6803254" cy="3394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1257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_MisionTIC2022">
  <a:themeElements>
    <a:clrScheme name="Personalizado 1">
      <a:dk1>
        <a:srgbClr val="FF0062"/>
      </a:dk1>
      <a:lt1>
        <a:srgbClr val="FFFFFF"/>
      </a:lt1>
      <a:dk2>
        <a:srgbClr val="3366CA"/>
      </a:dk2>
      <a:lt2>
        <a:srgbClr val="21407E"/>
      </a:lt2>
      <a:accent1>
        <a:srgbClr val="3366C8"/>
      </a:accent1>
      <a:accent2>
        <a:srgbClr val="FF0062"/>
      </a:accent2>
      <a:accent3>
        <a:srgbClr val="799ADD"/>
      </a:accent3>
      <a:accent4>
        <a:srgbClr val="FFFFFF"/>
      </a:accent4>
      <a:accent5>
        <a:srgbClr val="2A53A6"/>
      </a:accent5>
      <a:accent6>
        <a:srgbClr val="193265"/>
      </a:accent6>
      <a:hlink>
        <a:srgbClr val="E7EDF9"/>
      </a:hlink>
      <a:folHlink>
        <a:srgbClr val="0E1C38"/>
      </a:folHlink>
    </a:clrScheme>
    <a:fontScheme name="Fuentes MT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MisionTIC2022" id="{A3AFEA63-34D6-40B4-8FB8-7859E678B626}" vid="{76329F2B-4383-4D82-8343-851DC49728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Tema_MisionTIC2022</Template>
  <TotalTime>695</TotalTime>
  <Words>446</Words>
  <Application>Microsoft Office PowerPoint</Application>
  <PresentationFormat>Presentación en pantalla (16:9)</PresentationFormat>
  <Paragraphs>130</Paragraphs>
  <Slides>16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19" baseType="lpstr">
      <vt:lpstr>Roboto</vt:lpstr>
      <vt:lpstr>Arial</vt:lpstr>
      <vt:lpstr>Tema_MisionTIC2022</vt:lpstr>
      <vt:lpstr>Family  </vt:lpstr>
      <vt:lpstr>Agenda</vt:lpstr>
      <vt:lpstr>Learning objectives</vt:lpstr>
      <vt:lpstr>The Royal family</vt:lpstr>
      <vt:lpstr>Comprehension task I</vt:lpstr>
      <vt:lpstr>Comprehension task II </vt:lpstr>
      <vt:lpstr>Vocabulary: Family</vt:lpstr>
      <vt:lpstr>Comprehension task III</vt:lpstr>
      <vt:lpstr>Vocabulary: Family II</vt:lpstr>
      <vt:lpstr>Matching exercise </vt:lpstr>
      <vt:lpstr>Possessive ‘s </vt:lpstr>
      <vt:lpstr>The Browns </vt:lpstr>
      <vt:lpstr>My family </vt:lpstr>
      <vt:lpstr>Tongue twister</vt:lpstr>
      <vt:lpstr>Presentación de PowerPoint</vt:lpstr>
      <vt:lpstr>Presentación de PowerPoint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DANIELA VARGAS</dc:creator>
  <cp:lastModifiedBy>oliver david castellanos reyes</cp:lastModifiedBy>
  <cp:revision>99</cp:revision>
  <dcterms:created xsi:type="dcterms:W3CDTF">2021-05-12T18:40:49Z</dcterms:created>
  <dcterms:modified xsi:type="dcterms:W3CDTF">2021-05-24T16:43:53Z</dcterms:modified>
</cp:coreProperties>
</file>